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3"/>
  </p:handoutMasterIdLst>
  <p:sldIdLst>
    <p:sldId id="256" r:id="rId5"/>
    <p:sldId id="257" r:id="rId6"/>
    <p:sldId id="258" r:id="rId7"/>
    <p:sldId id="262" r:id="rId8"/>
    <p:sldId id="259" r:id="rId9"/>
    <p:sldId id="263" r:id="rId10"/>
    <p:sldId id="260" r:id="rId11"/>
    <p:sldId id="261"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m Counihan" initials="CC" lastIdx="6" clrIdx="0">
    <p:extLst>
      <p:ext uri="{19B8F6BF-5375-455C-9EA6-DF929625EA0E}">
        <p15:presenceInfo xmlns:p15="http://schemas.microsoft.com/office/powerpoint/2012/main" userId="S::colm.counihan@ergogroup.ie::1df1b437-ae06-43e0-ad70-8d82b841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E2A17-C286-441B-9E21-CC1ADF63B413}" v="36" dt="2019-07-24T14:13:32.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r O Kelly" userId="S::emer.okelly_dit.ie#ext#@tudublin.onmicrosoft.com::c41298eb-9d33-4eb6-9b82-54e316b64aa4" providerId="AD" clId="Web-{C0E234B1-599F-4CCF-8011-7916A506FF6A}"/>
    <pc:docChg chg="modSld">
      <pc:chgData name="Emer O Kelly" userId="S::emer.okelly_dit.ie#ext#@tudublin.onmicrosoft.com::c41298eb-9d33-4eb6-9b82-54e316b64aa4" providerId="AD" clId="Web-{C0E234B1-599F-4CCF-8011-7916A506FF6A}" dt="2019-07-24T14:11:21.007" v="647" actId="20577"/>
      <pc:docMkLst>
        <pc:docMk/>
      </pc:docMkLst>
      <pc:sldChg chg="modSp">
        <pc:chgData name="Emer O Kelly" userId="S::emer.okelly_dit.ie#ext#@tudublin.onmicrosoft.com::c41298eb-9d33-4eb6-9b82-54e316b64aa4" providerId="AD" clId="Web-{C0E234B1-599F-4CCF-8011-7916A506FF6A}" dt="2019-07-24T13:55:52.401" v="35" actId="20577"/>
        <pc:sldMkLst>
          <pc:docMk/>
          <pc:sldMk cId="3093710203" sldId="256"/>
        </pc:sldMkLst>
        <pc:spChg chg="mod">
          <ac:chgData name="Emer O Kelly" userId="S::emer.okelly_dit.ie#ext#@tudublin.onmicrosoft.com::c41298eb-9d33-4eb6-9b82-54e316b64aa4" providerId="AD" clId="Web-{C0E234B1-599F-4CCF-8011-7916A506FF6A}" dt="2019-07-24T13:55:52.401" v="35" actId="20577"/>
          <ac:spMkLst>
            <pc:docMk/>
            <pc:sldMk cId="3093710203" sldId="256"/>
            <ac:spMk id="10" creationId="{75B0264A-E157-467F-8709-5C9E8C12409E}"/>
          </ac:spMkLst>
        </pc:spChg>
        <pc:spChg chg="mod">
          <ac:chgData name="Emer O Kelly" userId="S::emer.okelly_dit.ie#ext#@tudublin.onmicrosoft.com::c41298eb-9d33-4eb6-9b82-54e316b64aa4" providerId="AD" clId="Web-{C0E234B1-599F-4CCF-8011-7916A506FF6A}" dt="2019-07-24T13:54:52.808" v="25" actId="20577"/>
          <ac:spMkLst>
            <pc:docMk/>
            <pc:sldMk cId="3093710203" sldId="256"/>
            <ac:spMk id="11" creationId="{731E27D7-4D62-4E66-B0F0-F3E1E8A5BB28}"/>
          </ac:spMkLst>
        </pc:spChg>
      </pc:sldChg>
      <pc:sldChg chg="modSp">
        <pc:chgData name="Emer O Kelly" userId="S::emer.okelly_dit.ie#ext#@tudublin.onmicrosoft.com::c41298eb-9d33-4eb6-9b82-54e316b64aa4" providerId="AD" clId="Web-{C0E234B1-599F-4CCF-8011-7916A506FF6A}" dt="2019-07-24T14:10:05.539" v="597" actId="20577"/>
        <pc:sldMkLst>
          <pc:docMk/>
          <pc:sldMk cId="3045540828" sldId="257"/>
        </pc:sldMkLst>
        <pc:spChg chg="mod">
          <ac:chgData name="Emer O Kelly" userId="S::emer.okelly_dit.ie#ext#@tudublin.onmicrosoft.com::c41298eb-9d33-4eb6-9b82-54e316b64aa4" providerId="AD" clId="Web-{C0E234B1-599F-4CCF-8011-7916A506FF6A}" dt="2019-07-24T13:58:03.276" v="189" actId="20577"/>
          <ac:spMkLst>
            <pc:docMk/>
            <pc:sldMk cId="3045540828" sldId="257"/>
            <ac:spMk id="2" creationId="{8F49D1C2-3443-4807-8257-CE7CBAC99189}"/>
          </ac:spMkLst>
        </pc:spChg>
        <pc:spChg chg="mod">
          <ac:chgData name="Emer O Kelly" userId="S::emer.okelly_dit.ie#ext#@tudublin.onmicrosoft.com::c41298eb-9d33-4eb6-9b82-54e316b64aa4" providerId="AD" clId="Web-{C0E234B1-599F-4CCF-8011-7916A506FF6A}" dt="2019-07-24T14:10:05.539" v="597" actId="20577"/>
          <ac:spMkLst>
            <pc:docMk/>
            <pc:sldMk cId="3045540828" sldId="257"/>
            <ac:spMk id="3" creationId="{DE474EA1-BE1C-4EC2-B166-EA059B25E33F}"/>
          </ac:spMkLst>
        </pc:spChg>
      </pc:sldChg>
      <pc:sldChg chg="modSp">
        <pc:chgData name="Emer O Kelly" userId="S::emer.okelly_dit.ie#ext#@tudublin.onmicrosoft.com::c41298eb-9d33-4eb6-9b82-54e316b64aa4" providerId="AD" clId="Web-{C0E234B1-599F-4CCF-8011-7916A506FF6A}" dt="2019-07-24T13:59:50.447" v="242" actId="20577"/>
        <pc:sldMkLst>
          <pc:docMk/>
          <pc:sldMk cId="4144765234" sldId="258"/>
        </pc:sldMkLst>
        <pc:spChg chg="mod">
          <ac:chgData name="Emer O Kelly" userId="S::emer.okelly_dit.ie#ext#@tudublin.onmicrosoft.com::c41298eb-9d33-4eb6-9b82-54e316b64aa4" providerId="AD" clId="Web-{C0E234B1-599F-4CCF-8011-7916A506FF6A}" dt="2019-07-24T13:58:42.432" v="210" actId="20577"/>
          <ac:spMkLst>
            <pc:docMk/>
            <pc:sldMk cId="4144765234" sldId="258"/>
            <ac:spMk id="2" creationId="{8F49D1C2-3443-4807-8257-CE7CBAC99189}"/>
          </ac:spMkLst>
        </pc:spChg>
        <pc:spChg chg="mod">
          <ac:chgData name="Emer O Kelly" userId="S::emer.okelly_dit.ie#ext#@tudublin.onmicrosoft.com::c41298eb-9d33-4eb6-9b82-54e316b64aa4" providerId="AD" clId="Web-{C0E234B1-599F-4CCF-8011-7916A506FF6A}" dt="2019-07-24T13:59:50.447" v="242" actId="20577"/>
          <ac:spMkLst>
            <pc:docMk/>
            <pc:sldMk cId="4144765234" sldId="258"/>
            <ac:spMk id="6" creationId="{56CCE682-5171-43B8-B996-C40CFA5309E8}"/>
          </ac:spMkLst>
        </pc:spChg>
      </pc:sldChg>
      <pc:sldChg chg="modSp">
        <pc:chgData name="Emer O Kelly" userId="S::emer.okelly_dit.ie#ext#@tudublin.onmicrosoft.com::c41298eb-9d33-4eb6-9b82-54e316b64aa4" providerId="AD" clId="Web-{C0E234B1-599F-4CCF-8011-7916A506FF6A}" dt="2019-07-24T14:09:35.070" v="569" actId="20577"/>
        <pc:sldMkLst>
          <pc:docMk/>
          <pc:sldMk cId="1668440077" sldId="259"/>
        </pc:sldMkLst>
        <pc:spChg chg="mod">
          <ac:chgData name="Emer O Kelly" userId="S::emer.okelly_dit.ie#ext#@tudublin.onmicrosoft.com::c41298eb-9d33-4eb6-9b82-54e316b64aa4" providerId="AD" clId="Web-{C0E234B1-599F-4CCF-8011-7916A506FF6A}" dt="2019-07-24T14:09:35.070" v="569" actId="20577"/>
          <ac:spMkLst>
            <pc:docMk/>
            <pc:sldMk cId="1668440077" sldId="259"/>
            <ac:spMk id="2" creationId="{8F49D1C2-3443-4807-8257-CE7CBAC99189}"/>
          </ac:spMkLst>
        </pc:spChg>
        <pc:spChg chg="mod">
          <ac:chgData name="Emer O Kelly" userId="S::emer.okelly_dit.ie#ext#@tudublin.onmicrosoft.com::c41298eb-9d33-4eb6-9b82-54e316b64aa4" providerId="AD" clId="Web-{C0E234B1-599F-4CCF-8011-7916A506FF6A}" dt="2019-07-24T14:04:59.353" v="407" actId="20577"/>
          <ac:spMkLst>
            <pc:docMk/>
            <pc:sldMk cId="1668440077" sldId="259"/>
            <ac:spMk id="94" creationId="{608BC43E-C4F6-460D-BD0F-1AA3730BAC61}"/>
          </ac:spMkLst>
        </pc:spChg>
      </pc:sldChg>
      <pc:sldChg chg="modSp">
        <pc:chgData name="Emer O Kelly" userId="S::emer.okelly_dit.ie#ext#@tudublin.onmicrosoft.com::c41298eb-9d33-4eb6-9b82-54e316b64aa4" providerId="AD" clId="Web-{C0E234B1-599F-4CCF-8011-7916A506FF6A}" dt="2019-07-24T14:10:35.867" v="607" actId="20577"/>
        <pc:sldMkLst>
          <pc:docMk/>
          <pc:sldMk cId="1012169821" sldId="260"/>
        </pc:sldMkLst>
        <pc:spChg chg="mod">
          <ac:chgData name="Emer O Kelly" userId="S::emer.okelly_dit.ie#ext#@tudublin.onmicrosoft.com::c41298eb-9d33-4eb6-9b82-54e316b64aa4" providerId="AD" clId="Web-{C0E234B1-599F-4CCF-8011-7916A506FF6A}" dt="2019-07-24T14:09:20.086" v="558" actId="20577"/>
          <ac:spMkLst>
            <pc:docMk/>
            <pc:sldMk cId="1012169821" sldId="260"/>
            <ac:spMk id="2" creationId="{8F49D1C2-3443-4807-8257-CE7CBAC99189}"/>
          </ac:spMkLst>
        </pc:spChg>
        <pc:spChg chg="mod">
          <ac:chgData name="Emer O Kelly" userId="S::emer.okelly_dit.ie#ext#@tudublin.onmicrosoft.com::c41298eb-9d33-4eb6-9b82-54e316b64aa4" providerId="AD" clId="Web-{C0E234B1-599F-4CCF-8011-7916A506FF6A}" dt="2019-07-24T14:10:35.867" v="607" actId="20577"/>
          <ac:spMkLst>
            <pc:docMk/>
            <pc:sldMk cId="1012169821" sldId="260"/>
            <ac:spMk id="94" creationId="{608BC43E-C4F6-460D-BD0F-1AA3730BAC61}"/>
          </ac:spMkLst>
        </pc:spChg>
      </pc:sldChg>
      <pc:sldChg chg="modSp">
        <pc:chgData name="Emer O Kelly" userId="S::emer.okelly_dit.ie#ext#@tudublin.onmicrosoft.com::c41298eb-9d33-4eb6-9b82-54e316b64aa4" providerId="AD" clId="Web-{C0E234B1-599F-4CCF-8011-7916A506FF6A}" dt="2019-07-24T14:11:21.007" v="646" actId="20577"/>
        <pc:sldMkLst>
          <pc:docMk/>
          <pc:sldMk cId="1084389151" sldId="261"/>
        </pc:sldMkLst>
        <pc:spChg chg="mod">
          <ac:chgData name="Emer O Kelly" userId="S::emer.okelly_dit.ie#ext#@tudublin.onmicrosoft.com::c41298eb-9d33-4eb6-9b82-54e316b64aa4" providerId="AD" clId="Web-{C0E234B1-599F-4CCF-8011-7916A506FF6A}" dt="2019-07-24T14:09:15.758" v="555" actId="20577"/>
          <ac:spMkLst>
            <pc:docMk/>
            <pc:sldMk cId="1084389151" sldId="261"/>
            <ac:spMk id="2" creationId="{8F49D1C2-3443-4807-8257-CE7CBAC99189}"/>
          </ac:spMkLst>
        </pc:spChg>
        <pc:spChg chg="mod">
          <ac:chgData name="Emer O Kelly" userId="S::emer.okelly_dit.ie#ext#@tudublin.onmicrosoft.com::c41298eb-9d33-4eb6-9b82-54e316b64aa4" providerId="AD" clId="Web-{C0E234B1-599F-4CCF-8011-7916A506FF6A}" dt="2019-07-24T14:11:21.007" v="646" actId="20577"/>
          <ac:spMkLst>
            <pc:docMk/>
            <pc:sldMk cId="1084389151" sldId="261"/>
            <ac:spMk id="94" creationId="{608BC43E-C4F6-460D-BD0F-1AA3730BAC61}"/>
          </ac:spMkLst>
        </pc:spChg>
      </pc:sldChg>
      <pc:sldChg chg="modSp">
        <pc:chgData name="Emer O Kelly" userId="S::emer.okelly_dit.ie#ext#@tudublin.onmicrosoft.com::c41298eb-9d33-4eb6-9b82-54e316b64aa4" providerId="AD" clId="Web-{C0E234B1-599F-4CCF-8011-7916A506FF6A}" dt="2019-07-24T14:09:41.117" v="573" actId="20577"/>
        <pc:sldMkLst>
          <pc:docMk/>
          <pc:sldMk cId="598861484" sldId="262"/>
        </pc:sldMkLst>
        <pc:spChg chg="mod">
          <ac:chgData name="Emer O Kelly" userId="S::emer.okelly_dit.ie#ext#@tudublin.onmicrosoft.com::c41298eb-9d33-4eb6-9b82-54e316b64aa4" providerId="AD" clId="Web-{C0E234B1-599F-4CCF-8011-7916A506FF6A}" dt="2019-07-24T14:09:41.117" v="573" actId="20577"/>
          <ac:spMkLst>
            <pc:docMk/>
            <pc:sldMk cId="598861484" sldId="262"/>
            <ac:spMk id="2" creationId="{8F49D1C2-3443-4807-8257-CE7CBAC99189}"/>
          </ac:spMkLst>
        </pc:spChg>
        <pc:spChg chg="mod">
          <ac:chgData name="Emer O Kelly" userId="S::emer.okelly_dit.ie#ext#@tudublin.onmicrosoft.com::c41298eb-9d33-4eb6-9b82-54e316b64aa4" providerId="AD" clId="Web-{C0E234B1-599F-4CCF-8011-7916A506FF6A}" dt="2019-07-24T14:02:57.447" v="341" actId="20577"/>
          <ac:spMkLst>
            <pc:docMk/>
            <pc:sldMk cId="598861484" sldId="262"/>
            <ac:spMk id="6" creationId="{56CCE682-5171-43B8-B996-C40CFA5309E8}"/>
          </ac:spMkLst>
        </pc:spChg>
      </pc:sldChg>
      <pc:sldChg chg="modSp">
        <pc:chgData name="Emer O Kelly" userId="S::emer.okelly_dit.ie#ext#@tudublin.onmicrosoft.com::c41298eb-9d33-4eb6-9b82-54e316b64aa4" providerId="AD" clId="Web-{C0E234B1-599F-4CCF-8011-7916A506FF6A}" dt="2019-07-24T14:09:30.570" v="567" actId="20577"/>
        <pc:sldMkLst>
          <pc:docMk/>
          <pc:sldMk cId="2769524106" sldId="263"/>
        </pc:sldMkLst>
        <pc:spChg chg="mod">
          <ac:chgData name="Emer O Kelly" userId="S::emer.okelly_dit.ie#ext#@tudublin.onmicrosoft.com::c41298eb-9d33-4eb6-9b82-54e316b64aa4" providerId="AD" clId="Web-{C0E234B1-599F-4CCF-8011-7916A506FF6A}" dt="2019-07-24T14:09:30.570" v="567" actId="20577"/>
          <ac:spMkLst>
            <pc:docMk/>
            <pc:sldMk cId="2769524106" sldId="263"/>
            <ac:spMk id="2" creationId="{8F49D1C2-3443-4807-8257-CE7CBAC99189}"/>
          </ac:spMkLst>
        </pc:spChg>
        <pc:spChg chg="mod">
          <ac:chgData name="Emer O Kelly" userId="S::emer.okelly_dit.ie#ext#@tudublin.onmicrosoft.com::c41298eb-9d33-4eb6-9b82-54e316b64aa4" providerId="AD" clId="Web-{C0E234B1-599F-4CCF-8011-7916A506FF6A}" dt="2019-07-24T14:07:19.165" v="484" actId="20577"/>
          <ac:spMkLst>
            <pc:docMk/>
            <pc:sldMk cId="2769524106" sldId="263"/>
            <ac:spMk id="94" creationId="{608BC43E-C4F6-460D-BD0F-1AA3730BAC61}"/>
          </ac:spMkLst>
        </pc:spChg>
        <pc:picChg chg="mod">
          <ac:chgData name="Emer O Kelly" userId="S::emer.okelly_dit.ie#ext#@tudublin.onmicrosoft.com::c41298eb-9d33-4eb6-9b82-54e316b64aa4" providerId="AD" clId="Web-{C0E234B1-599F-4CCF-8011-7916A506FF6A}" dt="2019-07-24T14:06:59.149" v="477" actId="1076"/>
          <ac:picMkLst>
            <pc:docMk/>
            <pc:sldMk cId="2769524106" sldId="263"/>
            <ac:picMk id="5" creationId="{BD2CDEBC-16E5-413D-B8E0-53B04E36961C}"/>
          </ac:picMkLst>
        </pc:picChg>
      </pc:sldChg>
    </pc:docChg>
  </pc:docChgLst>
  <pc:docChgLst>
    <pc:chgData name="Caroline O'Connor" userId="e77aa30a-bf45-4bde-932a-41661c277914" providerId="ADAL" clId="{82AE5216-3BC0-413A-ADEA-51B32485033D}"/>
    <pc:docChg chg="modSld">
      <pc:chgData name="Caroline O'Connor" userId="e77aa30a-bf45-4bde-932a-41661c277914" providerId="ADAL" clId="{82AE5216-3BC0-413A-ADEA-51B32485033D}" dt="2019-07-15T10:08:37.234" v="5"/>
      <pc:docMkLst>
        <pc:docMk/>
      </pc:docMkLst>
      <pc:sldChg chg="delCm modCm">
        <pc:chgData name="Caroline O'Connor" userId="e77aa30a-bf45-4bde-932a-41661c277914" providerId="ADAL" clId="{82AE5216-3BC0-413A-ADEA-51B32485033D}" dt="2019-07-15T10:07:40.510" v="2"/>
        <pc:sldMkLst>
          <pc:docMk/>
          <pc:sldMk cId="4144765234" sldId="258"/>
        </pc:sldMkLst>
      </pc:sldChg>
      <pc:sldChg chg="delCm">
        <pc:chgData name="Caroline O'Connor" userId="e77aa30a-bf45-4bde-932a-41661c277914" providerId="ADAL" clId="{82AE5216-3BC0-413A-ADEA-51B32485033D}" dt="2019-07-15T10:08:00.263" v="3"/>
        <pc:sldMkLst>
          <pc:docMk/>
          <pc:sldMk cId="1668440077" sldId="259"/>
        </pc:sldMkLst>
      </pc:sldChg>
      <pc:sldChg chg="delCm">
        <pc:chgData name="Caroline O'Connor" userId="e77aa30a-bf45-4bde-932a-41661c277914" providerId="ADAL" clId="{82AE5216-3BC0-413A-ADEA-51B32485033D}" dt="2019-07-15T10:08:37.234" v="5"/>
        <pc:sldMkLst>
          <pc:docMk/>
          <pc:sldMk cId="1084389151" sldId="261"/>
        </pc:sldMkLst>
      </pc:sldChg>
      <pc:sldChg chg="delCm">
        <pc:chgData name="Caroline O'Connor" userId="e77aa30a-bf45-4bde-932a-41661c277914" providerId="ADAL" clId="{82AE5216-3BC0-413A-ADEA-51B32485033D}" dt="2019-07-15T10:08:17.240" v="4"/>
        <pc:sldMkLst>
          <pc:docMk/>
          <pc:sldMk cId="2769524106" sldId="263"/>
        </pc:sldMkLst>
      </pc:sldChg>
    </pc:docChg>
  </pc:docChgLst>
  <pc:docChgLst>
    <pc:chgData name="Emer O Kelly" userId="S::emer.okelly_dit.ie#ext#@tudublin.onmicrosoft.com::c41298eb-9d33-4eb6-9b82-54e316b64aa4" providerId="AD" clId="Web-{A3DE2A17-C286-441B-9E21-CC1ADF63B413}"/>
    <pc:docChg chg="modSld">
      <pc:chgData name="Emer O Kelly" userId="S::emer.okelly_dit.ie#ext#@tudublin.onmicrosoft.com::c41298eb-9d33-4eb6-9b82-54e316b64aa4" providerId="AD" clId="Web-{A3DE2A17-C286-441B-9E21-CC1ADF63B413}" dt="2019-07-24T14:13:32.510" v="35" actId="20577"/>
      <pc:docMkLst>
        <pc:docMk/>
      </pc:docMkLst>
      <pc:sldChg chg="modSp">
        <pc:chgData name="Emer O Kelly" userId="S::emer.okelly_dit.ie#ext#@tudublin.onmicrosoft.com::c41298eb-9d33-4eb6-9b82-54e316b64aa4" providerId="AD" clId="Web-{A3DE2A17-C286-441B-9E21-CC1ADF63B413}" dt="2019-07-24T14:12:14.759" v="4" actId="20577"/>
        <pc:sldMkLst>
          <pc:docMk/>
          <pc:sldMk cId="3093710203" sldId="256"/>
        </pc:sldMkLst>
        <pc:spChg chg="mod">
          <ac:chgData name="Emer O Kelly" userId="S::emer.okelly_dit.ie#ext#@tudublin.onmicrosoft.com::c41298eb-9d33-4eb6-9b82-54e316b64aa4" providerId="AD" clId="Web-{A3DE2A17-C286-441B-9E21-CC1ADF63B413}" dt="2019-07-24T14:12:14.759" v="4" actId="20577"/>
          <ac:spMkLst>
            <pc:docMk/>
            <pc:sldMk cId="3093710203" sldId="256"/>
            <ac:spMk id="10" creationId="{75B0264A-E157-467F-8709-5C9E8C12409E}"/>
          </ac:spMkLst>
        </pc:spChg>
      </pc:sldChg>
      <pc:sldChg chg="modSp">
        <pc:chgData name="Emer O Kelly" userId="S::emer.okelly_dit.ie#ext#@tudublin.onmicrosoft.com::c41298eb-9d33-4eb6-9b82-54e316b64aa4" providerId="AD" clId="Web-{A3DE2A17-C286-441B-9E21-CC1ADF63B413}" dt="2019-07-24T14:12:37.541" v="14" actId="20577"/>
        <pc:sldMkLst>
          <pc:docMk/>
          <pc:sldMk cId="4144765234" sldId="258"/>
        </pc:sldMkLst>
        <pc:spChg chg="mod">
          <ac:chgData name="Emer O Kelly" userId="S::emer.okelly_dit.ie#ext#@tudublin.onmicrosoft.com::c41298eb-9d33-4eb6-9b82-54e316b64aa4" providerId="AD" clId="Web-{A3DE2A17-C286-441B-9E21-CC1ADF63B413}" dt="2019-07-24T14:12:37.541" v="14" actId="20577"/>
          <ac:spMkLst>
            <pc:docMk/>
            <pc:sldMk cId="4144765234" sldId="258"/>
            <ac:spMk id="6" creationId="{56CCE682-5171-43B8-B996-C40CFA5309E8}"/>
          </ac:spMkLst>
        </pc:spChg>
      </pc:sldChg>
      <pc:sldChg chg="modSp">
        <pc:chgData name="Emer O Kelly" userId="S::emer.okelly_dit.ie#ext#@tudublin.onmicrosoft.com::c41298eb-9d33-4eb6-9b82-54e316b64aa4" providerId="AD" clId="Web-{A3DE2A17-C286-441B-9E21-CC1ADF63B413}" dt="2019-07-24T14:13:22.697" v="33" actId="20577"/>
        <pc:sldMkLst>
          <pc:docMk/>
          <pc:sldMk cId="598861484" sldId="262"/>
        </pc:sldMkLst>
        <pc:spChg chg="mod">
          <ac:chgData name="Emer O Kelly" userId="S::emer.okelly_dit.ie#ext#@tudublin.onmicrosoft.com::c41298eb-9d33-4eb6-9b82-54e316b64aa4" providerId="AD" clId="Web-{A3DE2A17-C286-441B-9E21-CC1ADF63B413}" dt="2019-07-24T14:13:22.697" v="33" actId="20577"/>
          <ac:spMkLst>
            <pc:docMk/>
            <pc:sldMk cId="598861484" sldId="262"/>
            <ac:spMk id="6" creationId="{56CCE682-5171-43B8-B996-C40CFA5309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0F1EA3-879E-4F0A-A048-BF89996C0760}" type="datetimeFigureOut">
              <a:rPr lang="en-GB" smtClean="0"/>
              <a:t>24/07/2019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5B462FC-76B7-44E7-B386-0B5D29DB083D}" type="slidenum">
              <a:rPr lang="en-GB" smtClean="0"/>
              <a:t>‹#›</a:t>
            </a:fld>
            <a:endParaRPr lang="en-GB"/>
          </a:p>
        </p:txBody>
      </p:sp>
    </p:spTree>
    <p:extLst>
      <p:ext uri="{BB962C8B-B14F-4D97-AF65-F5344CB8AC3E}">
        <p14:creationId xmlns:p14="http://schemas.microsoft.com/office/powerpoint/2010/main" val="3067091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FE18-4F0F-4385-9D8E-79B89CAEF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0F7D61-FAA6-4DA5-8517-8D0AF0B44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D8DF33-281C-405E-961E-8B384D6FECA6}"/>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125408B0-BE3E-4010-B150-FC0C3C9F9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4B284-43E4-49C4-AC8F-16F0F9F51D3C}"/>
              </a:ext>
            </a:extLst>
          </p:cNvPr>
          <p:cNvSpPr>
            <a:spLocks noGrp="1"/>
          </p:cNvSpPr>
          <p:nvPr>
            <p:ph type="sldNum" sz="quarter" idx="12"/>
          </p:nvPr>
        </p:nvSpPr>
        <p:spPr/>
        <p:txBody>
          <a:bodyPr/>
          <a:lstStyle/>
          <a:p>
            <a:fld id="{0216CE31-2863-4D84-A455-D13623BF30F1}" type="slidenum">
              <a:rPr lang="en-US" smtClean="0"/>
              <a:t>‹#›</a:t>
            </a:fld>
            <a:endParaRPr lang="en-US"/>
          </a:p>
        </p:txBody>
      </p:sp>
      <p:pic>
        <p:nvPicPr>
          <p:cNvPr id="7" name="Picture 2" descr="Image result for TUDublin Png">
            <a:extLst>
              <a:ext uri="{FF2B5EF4-FFF2-40B4-BE49-F238E27FC236}">
                <a16:creationId xmlns:a16="http://schemas.microsoft.com/office/drawing/2014/main" id="{BFDF3A99-C573-4079-9F2E-BD42A148AC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5625" y="5615892"/>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office365 png">
            <a:extLst>
              <a:ext uri="{FF2B5EF4-FFF2-40B4-BE49-F238E27FC236}">
                <a16:creationId xmlns:a16="http://schemas.microsoft.com/office/drawing/2014/main" id="{B8B58632-BB96-4876-B5C9-89C1887810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476" y="5875883"/>
            <a:ext cx="1605448" cy="65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4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4283-2C7F-4ADD-A983-07782E9C5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9DD4AC-B320-4E1B-9C66-488854DC5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C9AD1-78F0-40CB-9186-3FBD1C872294}"/>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217AC5CC-F15E-4B20-8869-1F1478C3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BFBA7-77D2-4444-8075-4B51E1076C08}"/>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355791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B1726-9541-4618-9905-303A64C55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AB2D06-AA72-445C-BAC3-A50DE5755E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4FB40-AC59-4304-BC9C-CA1E8A9E12C2}"/>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09939DAB-0829-47ED-A37F-1490FCC0F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DD74-732A-45B7-94AD-27FED63A0E8A}"/>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231132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5491-30D7-46B3-ACA4-2B74803B3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104B5-E1D8-48B2-A6BB-39BDF36420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40396-41D2-4B75-ACB4-3F73F00045EB}"/>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E590DCC5-A626-42DC-B45D-877BDE812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6DAC4-98C1-4B07-A969-964FB3F57EF6}"/>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34559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7224-204E-4193-92CF-DBD9A87E4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F5235-C3DD-4928-81C8-B90DE4D05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C3F275-0E38-4C56-9307-F88480C516B4}"/>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30CF4F2E-8C1B-43A7-BFD0-C75854726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684C2-09B7-4482-8F1E-83E2DBE1911C}"/>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211052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7B77-28E6-4B9D-B4EC-466B721F2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A5513-1EAC-4D6E-811C-01EDE21081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929CCC-6E66-4A4F-ABC5-3C423D698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001E2-3F46-44B3-90F9-BD3C0B3FE120}"/>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6" name="Footer Placeholder 5">
            <a:extLst>
              <a:ext uri="{FF2B5EF4-FFF2-40B4-BE49-F238E27FC236}">
                <a16:creationId xmlns:a16="http://schemas.microsoft.com/office/drawing/2014/main" id="{ACE3BC64-B15C-43C3-80F1-F08DF54DF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2B01F-3314-4257-8672-917686FC8882}"/>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94422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F638-562D-4487-92C0-08AD3150A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86006-59BD-4FD0-AD1D-7C55EBD2D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070600-C185-47D8-9C95-6AA1DF42BD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4CA8A-B59C-4F94-97B1-0A3CC826E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3A59BD-3AFD-4EAE-A022-B4496F9BC5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5A19C4-55EF-4A6C-A809-379460E75E13}"/>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8" name="Footer Placeholder 7">
            <a:extLst>
              <a:ext uri="{FF2B5EF4-FFF2-40B4-BE49-F238E27FC236}">
                <a16:creationId xmlns:a16="http://schemas.microsoft.com/office/drawing/2014/main" id="{E33C19BB-3692-4D2B-A59C-8E5C80690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37B4F-E6CA-44F0-BB45-2504CE689694}"/>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315591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3378-2274-4FC6-AECD-F3C557516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1FE413-6F77-4C06-8443-7D467ACA65BF}"/>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4" name="Footer Placeholder 3">
            <a:extLst>
              <a:ext uri="{FF2B5EF4-FFF2-40B4-BE49-F238E27FC236}">
                <a16:creationId xmlns:a16="http://schemas.microsoft.com/office/drawing/2014/main" id="{F287B60B-B00C-4C81-B030-058D95AF9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99C39-A107-4707-A6C3-F96DCB3E4A0C}"/>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403082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E9166-CB4F-46AA-B711-3F5E1C307995}"/>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3" name="Footer Placeholder 2">
            <a:extLst>
              <a:ext uri="{FF2B5EF4-FFF2-40B4-BE49-F238E27FC236}">
                <a16:creationId xmlns:a16="http://schemas.microsoft.com/office/drawing/2014/main" id="{ABAD3827-1680-4627-91EE-FDD092115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BFCD07-CCC5-455F-95BD-5C81BD8F1FFD}"/>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145151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1FDE-969A-4205-BD65-73D8C6E21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2BF91F-3632-422F-947A-DD8FE310D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A25FF-3BB0-4DFE-A2D5-B5FEF99B4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5FF22B-667D-4F21-9304-3E591C46722F}"/>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6" name="Footer Placeholder 5">
            <a:extLst>
              <a:ext uri="{FF2B5EF4-FFF2-40B4-BE49-F238E27FC236}">
                <a16:creationId xmlns:a16="http://schemas.microsoft.com/office/drawing/2014/main" id="{C5C83E6A-3E9C-4F48-8203-BCA2C93E4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49264-2B69-4AFB-AE52-B2B178A39626}"/>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40263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5918-B8F2-4B7E-AD4A-B00702B82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FF7C5A-84B4-4AED-B12B-524F168F8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F541F-6879-4051-B417-FB52FFF11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7E2EDE-3E08-4C5F-9FBD-50BA20DF6DD1}"/>
              </a:ext>
            </a:extLst>
          </p:cNvPr>
          <p:cNvSpPr>
            <a:spLocks noGrp="1"/>
          </p:cNvSpPr>
          <p:nvPr>
            <p:ph type="dt" sz="half" idx="10"/>
          </p:nvPr>
        </p:nvSpPr>
        <p:spPr/>
        <p:txBody>
          <a:bodyPr/>
          <a:lstStyle/>
          <a:p>
            <a:fld id="{CA6C206D-6E37-491A-8034-C1955CCC8DF1}" type="datetimeFigureOut">
              <a:rPr lang="en-US" smtClean="0"/>
              <a:t>7/24/2019</a:t>
            </a:fld>
            <a:endParaRPr lang="en-US"/>
          </a:p>
        </p:txBody>
      </p:sp>
      <p:sp>
        <p:nvSpPr>
          <p:cNvPr id="6" name="Footer Placeholder 5">
            <a:extLst>
              <a:ext uri="{FF2B5EF4-FFF2-40B4-BE49-F238E27FC236}">
                <a16:creationId xmlns:a16="http://schemas.microsoft.com/office/drawing/2014/main" id="{38E23668-F1A2-4BC2-ACC5-3D3A36F77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143FE-B530-4068-99D1-B9CD2E2930E3}"/>
              </a:ext>
            </a:extLst>
          </p:cNvPr>
          <p:cNvSpPr>
            <a:spLocks noGrp="1"/>
          </p:cNvSpPr>
          <p:nvPr>
            <p:ph type="sldNum" sz="quarter" idx="12"/>
          </p:nvPr>
        </p:nvSpPr>
        <p:spPr/>
        <p:txBody>
          <a:bodyPr/>
          <a:lstStyle/>
          <a:p>
            <a:fld id="{0216CE31-2863-4D84-A455-D13623BF30F1}" type="slidenum">
              <a:rPr lang="en-US" smtClean="0"/>
              <a:t>‹#›</a:t>
            </a:fld>
            <a:endParaRPr lang="en-US"/>
          </a:p>
        </p:txBody>
      </p:sp>
    </p:spTree>
    <p:extLst>
      <p:ext uri="{BB962C8B-B14F-4D97-AF65-F5344CB8AC3E}">
        <p14:creationId xmlns:p14="http://schemas.microsoft.com/office/powerpoint/2010/main" val="41207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F4264-4057-4783-81A4-2386FB41D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6313DA-E9C3-4EC5-84C0-06143EEC7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C32AC-C3C1-4910-8A65-25CABBEB3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C206D-6E37-491A-8034-C1955CCC8DF1}" type="datetimeFigureOut">
              <a:rPr lang="en-US" smtClean="0"/>
              <a:t>7/24/2019</a:t>
            </a:fld>
            <a:endParaRPr lang="en-US"/>
          </a:p>
        </p:txBody>
      </p:sp>
      <p:sp>
        <p:nvSpPr>
          <p:cNvPr id="5" name="Footer Placeholder 4">
            <a:extLst>
              <a:ext uri="{FF2B5EF4-FFF2-40B4-BE49-F238E27FC236}">
                <a16:creationId xmlns:a16="http://schemas.microsoft.com/office/drawing/2014/main" id="{4BE775D2-1654-47BA-A522-62EF5C3D9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402F62-9667-4EF3-839C-3845FCB001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6CE31-2863-4D84-A455-D13623BF30F1}" type="slidenum">
              <a:rPr lang="en-US" smtClean="0"/>
              <a:t>‹#›</a:t>
            </a:fld>
            <a:endParaRPr lang="en-US"/>
          </a:p>
        </p:txBody>
      </p:sp>
    </p:spTree>
    <p:extLst>
      <p:ext uri="{BB962C8B-B14F-4D97-AF65-F5344CB8AC3E}">
        <p14:creationId xmlns:p14="http://schemas.microsoft.com/office/powerpoint/2010/main" val="42825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231DC0-EE1C-44EB-9F2C-6F299DDDA6A2}"/>
              </a:ext>
            </a:extLst>
          </p:cNvPr>
          <p:cNvPicPr>
            <a:picLocks noChangeAspect="1"/>
          </p:cNvPicPr>
          <p:nvPr/>
        </p:nvPicPr>
        <p:blipFill rotWithShape="1">
          <a:blip r:embed="rId2">
            <a:extLst>
              <a:ext uri="{28A0092B-C50C-407E-A947-70E740481C1C}">
                <a14:useLocalDpi xmlns:a14="http://schemas.microsoft.com/office/drawing/2010/main" val="0"/>
              </a:ext>
            </a:extLst>
          </a:blip>
          <a:srcRect l="22495" r="15374"/>
          <a:stretch/>
        </p:blipFill>
        <p:spPr>
          <a:xfrm>
            <a:off x="5800528" y="0"/>
            <a:ext cx="6391472" cy="6858000"/>
          </a:xfrm>
          <a:prstGeom prst="rect">
            <a:avLst/>
          </a:prstGeom>
        </p:spPr>
      </p:pic>
      <p:sp>
        <p:nvSpPr>
          <p:cNvPr id="5" name="Rectangle 4">
            <a:extLst>
              <a:ext uri="{FF2B5EF4-FFF2-40B4-BE49-F238E27FC236}">
                <a16:creationId xmlns:a16="http://schemas.microsoft.com/office/drawing/2014/main" id="{35AF0DB0-086C-462D-ACCC-9720DFE25ED2}"/>
              </a:ext>
            </a:extLst>
          </p:cNvPr>
          <p:cNvSpPr/>
          <p:nvPr/>
        </p:nvSpPr>
        <p:spPr>
          <a:xfrm>
            <a:off x="370959" y="0"/>
            <a:ext cx="6067163" cy="6858000"/>
          </a:xfrm>
          <a:prstGeom prst="rect">
            <a:avLst/>
          </a:prstGeom>
          <a:solidFill>
            <a:srgbClr val="014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EF0431-5925-4819-97EA-626B8413077E}"/>
              </a:ext>
            </a:extLst>
          </p:cNvPr>
          <p:cNvPicPr>
            <a:picLocks noChangeAspect="1"/>
          </p:cNvPicPr>
          <p:nvPr/>
        </p:nvPicPr>
        <p:blipFill rotWithShape="1">
          <a:blip r:embed="rId3"/>
          <a:srcRect l="77529"/>
          <a:stretch/>
        </p:blipFill>
        <p:spPr>
          <a:xfrm>
            <a:off x="0" y="0"/>
            <a:ext cx="1575318" cy="6858000"/>
          </a:xfrm>
          <a:prstGeom prst="rect">
            <a:avLst/>
          </a:prstGeom>
        </p:spPr>
      </p:pic>
      <p:sp>
        <p:nvSpPr>
          <p:cNvPr id="8" name="Rectangle 7">
            <a:extLst>
              <a:ext uri="{FF2B5EF4-FFF2-40B4-BE49-F238E27FC236}">
                <a16:creationId xmlns:a16="http://schemas.microsoft.com/office/drawing/2014/main" id="{546E8E56-D6D2-43C1-84ED-B2BE504C1A34}"/>
              </a:ext>
            </a:extLst>
          </p:cNvPr>
          <p:cNvSpPr/>
          <p:nvPr/>
        </p:nvSpPr>
        <p:spPr>
          <a:xfrm>
            <a:off x="6438122" y="0"/>
            <a:ext cx="5753878" cy="6858000"/>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B0264A-E157-467F-8709-5C9E8C12409E}"/>
              </a:ext>
            </a:extLst>
          </p:cNvPr>
          <p:cNvSpPr/>
          <p:nvPr/>
        </p:nvSpPr>
        <p:spPr>
          <a:xfrm>
            <a:off x="1275963" y="1142743"/>
            <a:ext cx="4456407" cy="5909310"/>
          </a:xfrm>
          <a:prstGeom prst="rect">
            <a:avLst/>
          </a:prstGeom>
        </p:spPr>
        <p:txBody>
          <a:bodyPr wrap="square" anchor="t">
            <a:spAutoFit/>
          </a:bodyPr>
          <a:lstStyle/>
          <a:p>
            <a:pPr algn="ctr"/>
            <a:r>
              <a:rPr lang="en-US" sz="5400" b="1">
                <a:solidFill>
                  <a:schemeClr val="bg1"/>
                </a:solidFill>
              </a:rPr>
              <a:t>User guide for accessing Outlook via the Outlook Web App (OWA)</a:t>
            </a:r>
          </a:p>
          <a:p>
            <a:pPr algn="ctr"/>
            <a:endParaRPr lang="en-US" sz="5400">
              <a:solidFill>
                <a:schemeClr val="bg1"/>
              </a:solidFill>
            </a:endParaRPr>
          </a:p>
        </p:txBody>
      </p:sp>
      <p:sp>
        <p:nvSpPr>
          <p:cNvPr id="11" name="Rectangle 10">
            <a:extLst>
              <a:ext uri="{FF2B5EF4-FFF2-40B4-BE49-F238E27FC236}">
                <a16:creationId xmlns:a16="http://schemas.microsoft.com/office/drawing/2014/main" id="{731E27D7-4D62-4E66-B0F0-F3E1E8A5BB28}"/>
              </a:ext>
            </a:extLst>
          </p:cNvPr>
          <p:cNvSpPr/>
          <p:nvPr/>
        </p:nvSpPr>
        <p:spPr>
          <a:xfrm>
            <a:off x="2168986" y="3429000"/>
            <a:ext cx="3180723" cy="369332"/>
          </a:xfrm>
          <a:prstGeom prst="rect">
            <a:avLst/>
          </a:prstGeom>
        </p:spPr>
        <p:txBody>
          <a:bodyPr wrap="square" anchor="t">
            <a:spAutoFit/>
          </a:bodyPr>
          <a:lstStyle/>
          <a:p>
            <a:pPr fontAlgn="base"/>
            <a:endParaRPr lang="en-US" b="1">
              <a:solidFill>
                <a:schemeClr val="bg1"/>
              </a:solidFill>
              <a:cs typeface="Calibri"/>
            </a:endParaRPr>
          </a:p>
        </p:txBody>
      </p:sp>
    </p:spTree>
    <p:extLst>
      <p:ext uri="{BB962C8B-B14F-4D97-AF65-F5344CB8AC3E}">
        <p14:creationId xmlns:p14="http://schemas.microsoft.com/office/powerpoint/2010/main" val="309371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783154" y="434873"/>
            <a:ext cx="184731" cy="769441"/>
          </a:xfrm>
          <a:prstGeom prst="rect">
            <a:avLst/>
          </a:prstGeom>
        </p:spPr>
        <p:txBody>
          <a:bodyPr wrap="none" anchor="t">
            <a:spAutoFit/>
          </a:bodyPr>
          <a:lstStyle/>
          <a:p>
            <a:endParaRPr lang="en-US" sz="4400">
              <a:cs typeface="Calibri"/>
            </a:endParaRPr>
          </a:p>
        </p:txBody>
      </p:sp>
      <p:sp>
        <p:nvSpPr>
          <p:cNvPr id="3" name="Rectangle 2">
            <a:extLst>
              <a:ext uri="{FF2B5EF4-FFF2-40B4-BE49-F238E27FC236}">
                <a16:creationId xmlns:a16="http://schemas.microsoft.com/office/drawing/2014/main" id="{DE474EA1-BE1C-4EC2-B166-EA059B25E33F}"/>
              </a:ext>
            </a:extLst>
          </p:cNvPr>
          <p:cNvSpPr/>
          <p:nvPr/>
        </p:nvSpPr>
        <p:spPr>
          <a:xfrm>
            <a:off x="887896" y="1484388"/>
            <a:ext cx="7858539" cy="2862322"/>
          </a:xfrm>
          <a:prstGeom prst="rect">
            <a:avLst/>
          </a:prstGeom>
        </p:spPr>
        <p:txBody>
          <a:bodyPr wrap="square" anchor="t">
            <a:spAutoFit/>
          </a:bodyPr>
          <a:lstStyle/>
          <a:p>
            <a:pPr fontAlgn="base"/>
            <a:r>
              <a:rPr lang="en-US" sz="2000"/>
              <a:t>This user guide will show you how to access Outlook via Outlook Web App (OWA), including: </a:t>
            </a:r>
          </a:p>
          <a:p>
            <a:pPr fontAlgn="base"/>
            <a:endParaRPr lang="en-GB" sz="2000"/>
          </a:p>
          <a:p>
            <a:pPr marL="457200" indent="-457200" fontAlgn="base">
              <a:buFont typeface="+mj-lt"/>
              <a:buAutoNum type="arabicPeriod"/>
            </a:pPr>
            <a:r>
              <a:rPr lang="en-GB" sz="2000"/>
              <a:t>How to logon to the OWA for the first time </a:t>
            </a:r>
            <a:endParaRPr lang="en-GB" sz="2000">
              <a:cs typeface="Calibri"/>
            </a:endParaRPr>
          </a:p>
          <a:p>
            <a:pPr marL="457200" indent="-457200" fontAlgn="base">
              <a:buFont typeface="+mj-lt"/>
              <a:buAutoNum type="arabicPeriod"/>
            </a:pPr>
            <a:r>
              <a:rPr lang="en-GB" sz="2000"/>
              <a:t>How to view the new Outlook</a:t>
            </a:r>
            <a:endParaRPr lang="en-GB" sz="2000">
              <a:cs typeface="Calibri"/>
            </a:endParaRPr>
          </a:p>
          <a:p>
            <a:pPr marL="457200" indent="-457200" fontAlgn="base">
              <a:buFont typeface="+mj-lt"/>
              <a:buAutoNum type="arabicPeriod"/>
            </a:pPr>
            <a:r>
              <a:rPr lang="en-US" sz="2000"/>
              <a:t>How to navigate mail</a:t>
            </a:r>
            <a:endParaRPr lang="en-US" sz="2000">
              <a:cs typeface="Calibri"/>
            </a:endParaRPr>
          </a:p>
          <a:p>
            <a:pPr marL="457200" indent="-457200" fontAlgn="base">
              <a:buFont typeface="+mj-lt"/>
              <a:buAutoNum type="arabicPeriod"/>
            </a:pPr>
            <a:r>
              <a:rPr lang="en-US" sz="2000"/>
              <a:t>More about the conversation view</a:t>
            </a:r>
            <a:endParaRPr lang="en-US" sz="2000">
              <a:cs typeface="Calibri"/>
            </a:endParaRPr>
          </a:p>
          <a:p>
            <a:pPr marL="457200" indent="-457200" fontAlgn="base">
              <a:buFont typeface="+mj-lt"/>
              <a:buAutoNum type="arabicPeriod"/>
            </a:pPr>
            <a:r>
              <a:rPr lang="en-US" sz="2000"/>
              <a:t>How to navigate calendars</a:t>
            </a:r>
            <a:endParaRPr lang="en-US" sz="2000">
              <a:cs typeface="Calibri"/>
            </a:endParaRPr>
          </a:p>
          <a:p>
            <a:pPr marL="457200" indent="-457200" fontAlgn="base">
              <a:buFont typeface="+mj-lt"/>
              <a:buAutoNum type="arabicPeriod"/>
            </a:pPr>
            <a:r>
              <a:rPr lang="en-US" sz="2000"/>
              <a:t>How to navigate people</a:t>
            </a:r>
            <a:endParaRPr lang="en-US" sz="2000">
              <a:cs typeface="Calibri" panose="020F0502020204030204"/>
            </a:endParaRPr>
          </a:p>
        </p:txBody>
      </p:sp>
    </p:spTree>
    <p:extLst>
      <p:ext uri="{BB962C8B-B14F-4D97-AF65-F5344CB8AC3E}">
        <p14:creationId xmlns:p14="http://schemas.microsoft.com/office/powerpoint/2010/main" val="304554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DB3F2-DA40-407A-8F14-EE371CB11F1B}"/>
              </a:ext>
            </a:extLst>
          </p:cNvPr>
          <p:cNvPicPr>
            <a:picLocks noChangeAspect="1"/>
          </p:cNvPicPr>
          <p:nvPr/>
        </p:nvPicPr>
        <p:blipFill>
          <a:blip r:embed="rId2"/>
          <a:stretch>
            <a:fillRect/>
          </a:stretch>
        </p:blipFill>
        <p:spPr>
          <a:xfrm>
            <a:off x="7013332" y="577697"/>
            <a:ext cx="4722055" cy="3265577"/>
          </a:xfrm>
          <a:prstGeom prst="rect">
            <a:avLst/>
          </a:prstGeom>
          <a:effectLst>
            <a:outerShdw blurRad="50800" dist="38100" dir="2700000" algn="tl" rotWithShape="0">
              <a:prstClr val="black">
                <a:alpha val="40000"/>
              </a:prstClr>
            </a:outerShdw>
          </a:effectLst>
        </p:spPr>
      </p:pic>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783154" y="434873"/>
            <a:ext cx="6637907" cy="584775"/>
          </a:xfrm>
          <a:prstGeom prst="rect">
            <a:avLst/>
          </a:prstGeom>
        </p:spPr>
        <p:txBody>
          <a:bodyPr wrap="none" anchor="t">
            <a:spAutoFit/>
          </a:bodyPr>
          <a:lstStyle/>
          <a:p>
            <a:r>
              <a:rPr lang="en-US" sz="3200"/>
              <a:t>How to </a:t>
            </a:r>
            <a:r>
              <a:rPr lang="en-US" sz="3200" b="1"/>
              <a:t>log into OMA for the first time</a:t>
            </a:r>
            <a:endParaRPr lang="en-US" b="1">
              <a:cs typeface="Calibri"/>
            </a:endParaRPr>
          </a:p>
        </p:txBody>
      </p:sp>
      <p:sp>
        <p:nvSpPr>
          <p:cNvPr id="6" name="Rectangle 5">
            <a:extLst>
              <a:ext uri="{FF2B5EF4-FFF2-40B4-BE49-F238E27FC236}">
                <a16:creationId xmlns:a16="http://schemas.microsoft.com/office/drawing/2014/main" id="{56CCE682-5171-43B8-B996-C40CFA5309E8}"/>
              </a:ext>
            </a:extLst>
          </p:cNvPr>
          <p:cNvSpPr/>
          <p:nvPr/>
        </p:nvSpPr>
        <p:spPr>
          <a:xfrm>
            <a:off x="841963" y="1811455"/>
            <a:ext cx="6096000" cy="2585323"/>
          </a:xfrm>
          <a:prstGeom prst="rect">
            <a:avLst/>
          </a:prstGeom>
        </p:spPr>
        <p:txBody>
          <a:bodyPr anchor="t">
            <a:spAutoFit/>
          </a:bodyPr>
          <a:lstStyle/>
          <a:p>
            <a:pPr marL="342900" indent="-342900" fontAlgn="base">
              <a:buFont typeface="+mj-lt"/>
              <a:buAutoNum type="arabicPeriod"/>
            </a:pPr>
            <a:r>
              <a:rPr lang="en-US"/>
              <a:t>Find the </a:t>
            </a:r>
            <a:r>
              <a:rPr lang="en-US" b="1"/>
              <a:t>Outlook icon</a:t>
            </a:r>
            <a:r>
              <a:rPr lang="en-US"/>
              <a:t> in the </a:t>
            </a:r>
            <a:r>
              <a:rPr lang="en-US" b="1"/>
              <a:t>Office 365 porta</a:t>
            </a:r>
            <a:r>
              <a:rPr lang="en-US"/>
              <a:t>l.</a:t>
            </a:r>
          </a:p>
          <a:p>
            <a:pPr marL="342900" indent="-342900" fontAlgn="base">
              <a:buFont typeface="+mj-lt"/>
              <a:buAutoNum type="arabicPeriod"/>
            </a:pPr>
            <a:endParaRPr lang="en-US"/>
          </a:p>
          <a:p>
            <a:pPr marL="342900" indent="-342900" fontAlgn="base">
              <a:buFont typeface="+mj-lt"/>
              <a:buAutoNum type="arabicPeriod"/>
            </a:pPr>
            <a:r>
              <a:rPr lang="en-US"/>
              <a:t>You will be asked to set your </a:t>
            </a:r>
            <a:r>
              <a:rPr lang="en-US" b="1"/>
              <a:t>language </a:t>
            </a:r>
            <a:r>
              <a:rPr lang="en-US"/>
              <a:t>and </a:t>
            </a:r>
            <a:r>
              <a:rPr lang="en-US" b="1"/>
              <a:t>time zone</a:t>
            </a:r>
            <a:r>
              <a:rPr lang="en-US"/>
              <a:t>. </a:t>
            </a:r>
            <a:endParaRPr lang="en-US">
              <a:cs typeface="Calibri"/>
            </a:endParaRPr>
          </a:p>
          <a:p>
            <a:pPr marL="342900" indent="-342900">
              <a:buAutoNum type="arabicPeriod"/>
            </a:pPr>
            <a:endParaRPr lang="en-US"/>
          </a:p>
          <a:p>
            <a:pPr marL="342900" indent="-342900">
              <a:buAutoNum type="arabicPeriod"/>
            </a:pPr>
            <a:r>
              <a:rPr lang="en-US"/>
              <a:t>It is important that you set these correctly as this will affect the time at which it appears mail arrives in your mailbox and the time your calendar reminders activate.</a:t>
            </a:r>
            <a:endParaRPr lang="en-US">
              <a:cs typeface="Calibri"/>
            </a:endParaRPr>
          </a:p>
          <a:p>
            <a:pPr marL="342900" indent="-342900" fontAlgn="base">
              <a:buFont typeface="+mj-lt"/>
              <a:buAutoNum type="arabicPeriod"/>
            </a:pPr>
            <a:endParaRPr lang="en-US"/>
          </a:p>
          <a:p>
            <a:pPr marL="342900" indent="-342900" fontAlgn="base">
              <a:buFont typeface="+mj-lt"/>
              <a:buAutoNum type="arabicPeriod"/>
            </a:pPr>
            <a:r>
              <a:rPr lang="en-US"/>
              <a:t>Click </a:t>
            </a:r>
            <a:r>
              <a:rPr lang="en-US" b="1"/>
              <a:t>Save</a:t>
            </a:r>
            <a:r>
              <a:rPr lang="en-US"/>
              <a:t>.</a:t>
            </a:r>
            <a:endParaRPr lang="en-US">
              <a:cs typeface="Calibri"/>
            </a:endParaRPr>
          </a:p>
        </p:txBody>
      </p:sp>
      <p:pic>
        <p:nvPicPr>
          <p:cNvPr id="7" name="Picture 6">
            <a:extLst>
              <a:ext uri="{FF2B5EF4-FFF2-40B4-BE49-F238E27FC236}">
                <a16:creationId xmlns:a16="http://schemas.microsoft.com/office/drawing/2014/main" id="{B26C8926-2B3C-4480-A09F-87CBE00CD95C}"/>
              </a:ext>
            </a:extLst>
          </p:cNvPr>
          <p:cNvPicPr>
            <a:picLocks noChangeAspect="1"/>
          </p:cNvPicPr>
          <p:nvPr/>
        </p:nvPicPr>
        <p:blipFill>
          <a:blip r:embed="rId5"/>
          <a:stretch>
            <a:fillRect/>
          </a:stretch>
        </p:blipFill>
        <p:spPr>
          <a:xfrm>
            <a:off x="7996300" y="3103413"/>
            <a:ext cx="3020546" cy="2515163"/>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29D8BED2-6080-4F53-9CD2-2FA46F12401B}"/>
              </a:ext>
            </a:extLst>
          </p:cNvPr>
          <p:cNvCxnSpPr>
            <a:cxnSpLocks/>
          </p:cNvCxnSpPr>
          <p:nvPr/>
        </p:nvCxnSpPr>
        <p:spPr>
          <a:xfrm flipV="1">
            <a:off x="5598942" y="1885314"/>
            <a:ext cx="2152356" cy="140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76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783154" y="434873"/>
            <a:ext cx="3162661" cy="584775"/>
          </a:xfrm>
          <a:prstGeom prst="rect">
            <a:avLst/>
          </a:prstGeom>
        </p:spPr>
        <p:txBody>
          <a:bodyPr wrap="none" anchor="t">
            <a:spAutoFit/>
          </a:bodyPr>
          <a:lstStyle/>
          <a:p>
            <a:r>
              <a:rPr lang="en-US" sz="3200" b="1"/>
              <a:t>The New Outlook</a:t>
            </a:r>
            <a:endParaRPr lang="en-US" sz="3200" b="1">
              <a:cs typeface="Calibri"/>
            </a:endParaRPr>
          </a:p>
        </p:txBody>
      </p:sp>
      <p:sp>
        <p:nvSpPr>
          <p:cNvPr id="6" name="Rectangle 5">
            <a:extLst>
              <a:ext uri="{FF2B5EF4-FFF2-40B4-BE49-F238E27FC236}">
                <a16:creationId xmlns:a16="http://schemas.microsoft.com/office/drawing/2014/main" id="{56CCE682-5171-43B8-B996-C40CFA5309E8}"/>
              </a:ext>
            </a:extLst>
          </p:cNvPr>
          <p:cNvSpPr/>
          <p:nvPr/>
        </p:nvSpPr>
        <p:spPr>
          <a:xfrm>
            <a:off x="844307" y="2136338"/>
            <a:ext cx="6096000" cy="2585323"/>
          </a:xfrm>
          <a:prstGeom prst="rect">
            <a:avLst/>
          </a:prstGeom>
        </p:spPr>
        <p:txBody>
          <a:bodyPr wrap="square" anchor="t">
            <a:spAutoFit/>
          </a:bodyPr>
          <a:lstStyle/>
          <a:p>
            <a:pPr marL="342900" indent="-342900" fontAlgn="base">
              <a:buAutoNum type="arabicPeriod"/>
            </a:pPr>
            <a:r>
              <a:rPr lang="en-US"/>
              <a:t>When first logging in to OWA you will receive a popup indicating that you are using the </a:t>
            </a:r>
            <a:r>
              <a:rPr lang="en-US" b="1"/>
              <a:t>classic version</a:t>
            </a:r>
            <a:r>
              <a:rPr lang="en-US"/>
              <a:t> of Outlook Web App. </a:t>
            </a:r>
          </a:p>
          <a:p>
            <a:pPr marL="342900" indent="-342900">
              <a:buAutoNum type="arabicPeriod"/>
            </a:pPr>
            <a:endParaRPr lang="en-US">
              <a:cs typeface="Calibri" panose="020F0502020204030204"/>
            </a:endParaRPr>
          </a:p>
          <a:p>
            <a:pPr marL="342900" indent="-342900">
              <a:buAutoNum type="arabicPeriod"/>
            </a:pPr>
            <a:r>
              <a:rPr lang="en-US"/>
              <a:t>We recommend you switch this toggle to </a:t>
            </a:r>
            <a:r>
              <a:rPr lang="en-US" b="1"/>
              <a:t>The new Outlook </a:t>
            </a:r>
            <a:r>
              <a:rPr lang="en-US"/>
              <a:t>experience as the classic view will become unavailable in the future. </a:t>
            </a:r>
            <a:endParaRPr lang="en-US">
              <a:cs typeface="Calibri" panose="020F0502020204030204"/>
            </a:endParaRPr>
          </a:p>
          <a:p>
            <a:pPr marL="342900" indent="-342900" fontAlgn="base">
              <a:buFont typeface="+mj-lt"/>
              <a:buAutoNum type="arabicPeriod"/>
            </a:pPr>
            <a:endParaRPr lang="en-US"/>
          </a:p>
          <a:p>
            <a:pPr marL="342900" indent="-342900" fontAlgn="base">
              <a:buFont typeface="+mj-lt"/>
              <a:buAutoNum type="arabicPeriod"/>
            </a:pPr>
            <a:endParaRPr lang="en-US"/>
          </a:p>
        </p:txBody>
      </p:sp>
      <p:pic>
        <p:nvPicPr>
          <p:cNvPr id="3" name="Picture 2">
            <a:extLst>
              <a:ext uri="{FF2B5EF4-FFF2-40B4-BE49-F238E27FC236}">
                <a16:creationId xmlns:a16="http://schemas.microsoft.com/office/drawing/2014/main" id="{91A5607A-920C-4CC6-A1A5-BA38AA87C6F2}"/>
              </a:ext>
            </a:extLst>
          </p:cNvPr>
          <p:cNvPicPr>
            <a:picLocks noChangeAspect="1"/>
          </p:cNvPicPr>
          <p:nvPr/>
        </p:nvPicPr>
        <p:blipFill>
          <a:blip r:embed="rId4"/>
          <a:stretch>
            <a:fillRect/>
          </a:stretch>
        </p:blipFill>
        <p:spPr>
          <a:xfrm>
            <a:off x="7814622" y="2132566"/>
            <a:ext cx="2847975" cy="97155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E930E55-BA60-42FE-9023-3D85FB417AB3}"/>
              </a:ext>
            </a:extLst>
          </p:cNvPr>
          <p:cNvPicPr>
            <a:picLocks noChangeAspect="1"/>
          </p:cNvPicPr>
          <p:nvPr/>
        </p:nvPicPr>
        <p:blipFill>
          <a:blip r:embed="rId5"/>
          <a:stretch>
            <a:fillRect/>
          </a:stretch>
        </p:blipFill>
        <p:spPr>
          <a:xfrm>
            <a:off x="8248010" y="3667955"/>
            <a:ext cx="1981200" cy="1009650"/>
          </a:xfrm>
          <a:prstGeom prst="rect">
            <a:avLst/>
          </a:prstGeom>
          <a:effectLst>
            <a:outerShdw blurRad="50800" dist="38100" dir="2700000" algn="tl" rotWithShape="0">
              <a:prstClr val="black">
                <a:alpha val="40000"/>
              </a:prstClr>
            </a:outerShdw>
          </a:effectLst>
        </p:spPr>
      </p:pic>
      <p:pic>
        <p:nvPicPr>
          <p:cNvPr id="1028" name="Picture 4" descr="Image result for correct and incorrect png">
            <a:extLst>
              <a:ext uri="{FF2B5EF4-FFF2-40B4-BE49-F238E27FC236}">
                <a16:creationId xmlns:a16="http://schemas.microsoft.com/office/drawing/2014/main" id="{4629AEE0-1E5D-41E4-85F0-775D75BE262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079113" y="3124261"/>
            <a:ext cx="733477" cy="950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rrect and incorrect png">
            <a:extLst>
              <a:ext uri="{FF2B5EF4-FFF2-40B4-BE49-F238E27FC236}">
                <a16:creationId xmlns:a16="http://schemas.microsoft.com/office/drawing/2014/main" id="{21F66FEF-90EF-4473-998B-4355B8CD333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445851" y="1423940"/>
            <a:ext cx="733477" cy="95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6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614728" y="271035"/>
            <a:ext cx="3719864" cy="584775"/>
          </a:xfrm>
          <a:prstGeom prst="rect">
            <a:avLst/>
          </a:prstGeom>
        </p:spPr>
        <p:txBody>
          <a:bodyPr wrap="none" anchor="t">
            <a:spAutoFit/>
          </a:bodyPr>
          <a:lstStyle/>
          <a:p>
            <a:r>
              <a:rPr lang="en-US" sz="3200"/>
              <a:t>How to navigate </a:t>
            </a:r>
            <a:r>
              <a:rPr lang="en-US" sz="3200" b="1"/>
              <a:t>Mail</a:t>
            </a:r>
            <a:endParaRPr lang="en-US" sz="3200" b="1">
              <a:cs typeface="Calibri"/>
            </a:endParaRPr>
          </a:p>
        </p:txBody>
      </p:sp>
      <p:sp>
        <p:nvSpPr>
          <p:cNvPr id="94" name="TextBox 93">
            <a:extLst>
              <a:ext uri="{FF2B5EF4-FFF2-40B4-BE49-F238E27FC236}">
                <a16:creationId xmlns:a16="http://schemas.microsoft.com/office/drawing/2014/main" id="{608BC43E-C4F6-460D-BD0F-1AA3730BAC61}"/>
              </a:ext>
            </a:extLst>
          </p:cNvPr>
          <p:cNvSpPr txBox="1"/>
          <p:nvPr/>
        </p:nvSpPr>
        <p:spPr>
          <a:xfrm>
            <a:off x="614728" y="1212409"/>
            <a:ext cx="4207889" cy="6247864"/>
          </a:xfrm>
          <a:prstGeom prst="rect">
            <a:avLst/>
          </a:prstGeom>
          <a:noFill/>
        </p:spPr>
        <p:txBody>
          <a:bodyPr wrap="square" rtlCol="0" anchor="t">
            <a:spAutoFit/>
          </a:bodyPr>
          <a:lstStyle/>
          <a:p>
            <a:pPr marL="342900" indent="-342900">
              <a:buFont typeface="+mj-lt"/>
              <a:buAutoNum type="arabicPeriod"/>
            </a:pPr>
            <a:r>
              <a:rPr lang="en-US" sz="1400" b="1"/>
              <a:t>Office 365 Navigation: </a:t>
            </a:r>
            <a:r>
              <a:rPr lang="en-US" sz="1400"/>
              <a:t>This is where you can click to navigate to other Office 365 Applications</a:t>
            </a:r>
            <a:endParaRPr lang="en-US" sz="1400">
              <a:cs typeface="Calibri"/>
            </a:endParaRPr>
          </a:p>
          <a:p>
            <a:pPr marL="342900" indent="-342900">
              <a:buFont typeface="+mj-lt"/>
              <a:buAutoNum type="arabicPeriod"/>
            </a:pPr>
            <a:r>
              <a:rPr lang="en-US" sz="1400" b="1"/>
              <a:t>Search: </a:t>
            </a:r>
            <a:r>
              <a:rPr lang="en-US" sz="1400"/>
              <a:t>This is your search tool. Type what you want to search here.</a:t>
            </a:r>
          </a:p>
          <a:p>
            <a:pPr marL="342900" indent="-342900">
              <a:buFont typeface="+mj-lt"/>
              <a:buAutoNum type="arabicPeriod"/>
            </a:pPr>
            <a:r>
              <a:rPr lang="en-US" sz="1400" b="1"/>
              <a:t>Folder Navigation: </a:t>
            </a:r>
            <a:r>
              <a:rPr lang="en-US" sz="1400"/>
              <a:t>This is where you can navigate through your mailbox. Any shared mailboxes you have access to will be here too.</a:t>
            </a:r>
          </a:p>
          <a:p>
            <a:pPr marL="342900" indent="-342900">
              <a:buFont typeface="+mj-lt"/>
              <a:buAutoNum type="arabicPeriod"/>
            </a:pPr>
            <a:r>
              <a:rPr lang="en-US" sz="1400" b="1"/>
              <a:t>Mailbox: </a:t>
            </a:r>
            <a:r>
              <a:rPr lang="en-US" sz="1400"/>
              <a:t>This is where mail for the currently selected mailbox, folder or search will be listed. Unread items will show in bold. Select the mailbox or folder on the Navigation pane to change what is listed here.</a:t>
            </a:r>
          </a:p>
          <a:p>
            <a:pPr marL="342900" indent="-342900">
              <a:buFont typeface="+mj-lt"/>
              <a:buAutoNum type="arabicPeriod"/>
            </a:pPr>
            <a:r>
              <a:rPr lang="en-US" sz="1400" b="1"/>
              <a:t>Bottom Navigation: </a:t>
            </a:r>
            <a:r>
              <a:rPr lang="en-US" sz="1400"/>
              <a:t>This is where you can navigate between Mail, Calendars, People and Tasks.</a:t>
            </a:r>
          </a:p>
          <a:p>
            <a:pPr marL="342900" indent="-342900">
              <a:buFont typeface="+mj-lt"/>
              <a:buAutoNum type="arabicPeriod"/>
            </a:pPr>
            <a:r>
              <a:rPr lang="en-US" sz="1400" b="1"/>
              <a:t>Task Bar: </a:t>
            </a:r>
            <a:r>
              <a:rPr lang="en-US" sz="1400"/>
              <a:t>This is where you create new mail, delete mail or move mail. The most commonly used tools are listed here.</a:t>
            </a:r>
          </a:p>
          <a:p>
            <a:pPr marL="342900" indent="-342900">
              <a:buFont typeface="+mj-lt"/>
              <a:buAutoNum type="arabicPeriod"/>
            </a:pPr>
            <a:r>
              <a:rPr lang="en-US" sz="1400" b="1"/>
              <a:t>Settings: </a:t>
            </a:r>
            <a:r>
              <a:rPr lang="en-US" sz="1400"/>
              <a:t>This is where you can personalize your account and gain access to additional tools such as email signatures, rules and out of office.</a:t>
            </a:r>
            <a:endParaRPr lang="en-US" sz="1400">
              <a:cs typeface="Calibri"/>
            </a:endParaRPr>
          </a:p>
          <a:p>
            <a:pPr marL="342900" indent="-342900">
              <a:buFont typeface="+mj-lt"/>
              <a:buAutoNum type="arabicPeriod"/>
            </a:pPr>
            <a:r>
              <a:rPr lang="en-US" sz="1400" b="1"/>
              <a:t>Preview: </a:t>
            </a:r>
            <a:r>
              <a:rPr lang="en-US" sz="1400"/>
              <a:t>This will preview the content of the currently selected email in the Mailbox. To pop out mail you can double click on the mail in the mailbox.</a:t>
            </a:r>
          </a:p>
          <a:p>
            <a:pPr marL="342900" indent="-342900">
              <a:buFont typeface="+mj-lt"/>
              <a:buAutoNum type="arabicPeriod"/>
            </a:pPr>
            <a:endParaRPr lang="en-US" sz="1400"/>
          </a:p>
          <a:p>
            <a:pPr marL="342900" indent="-342900">
              <a:buFont typeface="+mj-lt"/>
              <a:buAutoNum type="arabicPeriod"/>
            </a:pPr>
            <a:endParaRPr lang="en-US"/>
          </a:p>
          <a:p>
            <a:pPr marL="342900" indent="-342900">
              <a:buFont typeface="+mj-lt"/>
              <a:buAutoNum type="arabicPeriod"/>
            </a:pPr>
            <a:endParaRPr lang="en-US"/>
          </a:p>
        </p:txBody>
      </p:sp>
      <p:sp>
        <p:nvSpPr>
          <p:cNvPr id="99" name="Rectangle 98">
            <a:extLst>
              <a:ext uri="{FF2B5EF4-FFF2-40B4-BE49-F238E27FC236}">
                <a16:creationId xmlns:a16="http://schemas.microsoft.com/office/drawing/2014/main" id="{A8B07EBD-7F91-4A10-BD99-8AD5D9B210A6}"/>
              </a:ext>
            </a:extLst>
          </p:cNvPr>
          <p:cNvSpPr/>
          <p:nvPr/>
        </p:nvSpPr>
        <p:spPr>
          <a:xfrm>
            <a:off x="4891829" y="958409"/>
            <a:ext cx="386050" cy="369332"/>
          </a:xfrm>
          <a:prstGeom prst="rect">
            <a:avLst/>
          </a:prstGeom>
          <a:noFill/>
        </p:spPr>
        <p:txBody>
          <a:bodyPr wrap="square" lIns="91440" tIns="45720" rIns="91440" bIns="45720">
            <a:spAutoFit/>
          </a:bodyPr>
          <a:lstStyle/>
          <a:p>
            <a:pPr algn="ctr"/>
            <a:r>
              <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01" name="Rectangle 100">
            <a:extLst>
              <a:ext uri="{FF2B5EF4-FFF2-40B4-BE49-F238E27FC236}">
                <a16:creationId xmlns:a16="http://schemas.microsoft.com/office/drawing/2014/main" id="{1301680D-9E8F-44DE-878A-39546B9D19B1}"/>
              </a:ext>
            </a:extLst>
          </p:cNvPr>
          <p:cNvSpPr/>
          <p:nvPr/>
        </p:nvSpPr>
        <p:spPr>
          <a:xfrm>
            <a:off x="7061623" y="791675"/>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p:txBody>
      </p:sp>
      <p:sp>
        <p:nvSpPr>
          <p:cNvPr id="102" name="Rectangle 101">
            <a:extLst>
              <a:ext uri="{FF2B5EF4-FFF2-40B4-BE49-F238E27FC236}">
                <a16:creationId xmlns:a16="http://schemas.microsoft.com/office/drawing/2014/main" id="{2D7149F5-0148-4BA9-AEC1-8EC71AB28201}"/>
              </a:ext>
            </a:extLst>
          </p:cNvPr>
          <p:cNvSpPr/>
          <p:nvPr/>
        </p:nvSpPr>
        <p:spPr>
          <a:xfrm>
            <a:off x="4402708" y="2032868"/>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3" name="Rectangle 102">
            <a:extLst>
              <a:ext uri="{FF2B5EF4-FFF2-40B4-BE49-F238E27FC236}">
                <a16:creationId xmlns:a16="http://schemas.microsoft.com/office/drawing/2014/main" id="{CCA10AB8-7440-4BD4-9A64-F4FB7477E650}"/>
              </a:ext>
            </a:extLst>
          </p:cNvPr>
          <p:cNvSpPr/>
          <p:nvPr/>
        </p:nvSpPr>
        <p:spPr>
          <a:xfrm>
            <a:off x="4465914" y="2703579"/>
            <a:ext cx="410618"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4" name="Rectangle 103">
            <a:extLst>
              <a:ext uri="{FF2B5EF4-FFF2-40B4-BE49-F238E27FC236}">
                <a16:creationId xmlns:a16="http://schemas.microsoft.com/office/drawing/2014/main" id="{2158F0E6-58D5-4A70-9BD8-75DF37EC1913}"/>
              </a:ext>
            </a:extLst>
          </p:cNvPr>
          <p:cNvSpPr/>
          <p:nvPr/>
        </p:nvSpPr>
        <p:spPr>
          <a:xfrm>
            <a:off x="5084854" y="5763880"/>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5" name="Rectangle 104">
            <a:extLst>
              <a:ext uri="{FF2B5EF4-FFF2-40B4-BE49-F238E27FC236}">
                <a16:creationId xmlns:a16="http://schemas.microsoft.com/office/drawing/2014/main" id="{C29C9A12-8E53-4587-988F-6EDF2017B266}"/>
              </a:ext>
            </a:extLst>
          </p:cNvPr>
          <p:cNvSpPr/>
          <p:nvPr/>
        </p:nvSpPr>
        <p:spPr>
          <a:xfrm>
            <a:off x="8310484" y="968326"/>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6" name="Rectangle 105">
            <a:extLst>
              <a:ext uri="{FF2B5EF4-FFF2-40B4-BE49-F238E27FC236}">
                <a16:creationId xmlns:a16="http://schemas.microsoft.com/office/drawing/2014/main" id="{17B7F044-A1A1-4D4F-8047-A915F0AFAB19}"/>
              </a:ext>
            </a:extLst>
          </p:cNvPr>
          <p:cNvSpPr/>
          <p:nvPr/>
        </p:nvSpPr>
        <p:spPr>
          <a:xfrm>
            <a:off x="10812474" y="901945"/>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7" name="Rectangle 106">
            <a:extLst>
              <a:ext uri="{FF2B5EF4-FFF2-40B4-BE49-F238E27FC236}">
                <a16:creationId xmlns:a16="http://schemas.microsoft.com/office/drawing/2014/main" id="{7B2A5B8B-F1CF-4CA2-A25E-13A86FA1B3E2}"/>
              </a:ext>
            </a:extLst>
          </p:cNvPr>
          <p:cNvSpPr/>
          <p:nvPr/>
        </p:nvSpPr>
        <p:spPr>
          <a:xfrm>
            <a:off x="11741241" y="2830608"/>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8</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8" name="Picture 107">
            <a:extLst>
              <a:ext uri="{FF2B5EF4-FFF2-40B4-BE49-F238E27FC236}">
                <a16:creationId xmlns:a16="http://schemas.microsoft.com/office/drawing/2014/main" id="{42A01891-E462-4B16-B709-C87F423CF6E1}"/>
              </a:ext>
            </a:extLst>
          </p:cNvPr>
          <p:cNvPicPr>
            <a:picLocks noChangeAspect="1"/>
          </p:cNvPicPr>
          <p:nvPr/>
        </p:nvPicPr>
        <p:blipFill>
          <a:blip r:embed="rId4"/>
          <a:stretch>
            <a:fillRect/>
          </a:stretch>
        </p:blipFill>
        <p:spPr>
          <a:xfrm>
            <a:off x="5052043" y="1595781"/>
            <a:ext cx="6522978" cy="3900059"/>
          </a:xfrm>
          <a:prstGeom prst="rect">
            <a:avLst/>
          </a:prstGeom>
          <a:effectLst>
            <a:outerShdw blurRad="50800" dist="38100" dir="2700000" algn="tl" rotWithShape="0">
              <a:prstClr val="black">
                <a:alpha val="40000"/>
              </a:prstClr>
            </a:outerShdw>
          </a:effectLst>
        </p:spPr>
      </p:pic>
      <p:cxnSp>
        <p:nvCxnSpPr>
          <p:cNvPr id="18" name="Straight Arrow Connector 17">
            <a:extLst>
              <a:ext uri="{FF2B5EF4-FFF2-40B4-BE49-F238E27FC236}">
                <a16:creationId xmlns:a16="http://schemas.microsoft.com/office/drawing/2014/main" id="{E48038E7-0CAB-41EE-9297-D094247580BF}"/>
              </a:ext>
            </a:extLst>
          </p:cNvPr>
          <p:cNvCxnSpPr>
            <a:cxnSpLocks/>
          </p:cNvCxnSpPr>
          <p:nvPr/>
        </p:nvCxnSpPr>
        <p:spPr>
          <a:xfrm>
            <a:off x="4788758" y="2876546"/>
            <a:ext cx="153252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2DA7EE-2C22-43A1-9031-849C839DF964}"/>
              </a:ext>
            </a:extLst>
          </p:cNvPr>
          <p:cNvCxnSpPr>
            <a:cxnSpLocks/>
          </p:cNvCxnSpPr>
          <p:nvPr/>
        </p:nvCxnSpPr>
        <p:spPr>
          <a:xfrm>
            <a:off x="7254648" y="1161007"/>
            <a:ext cx="0" cy="490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42C5D7-0339-4F72-A5C2-7ED7204A6949}"/>
              </a:ext>
            </a:extLst>
          </p:cNvPr>
          <p:cNvCxnSpPr>
            <a:cxnSpLocks/>
          </p:cNvCxnSpPr>
          <p:nvPr/>
        </p:nvCxnSpPr>
        <p:spPr>
          <a:xfrm>
            <a:off x="8493781" y="1327741"/>
            <a:ext cx="1" cy="527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EC77A6-CF55-460E-8B8F-1D6A4A82BF1A}"/>
              </a:ext>
            </a:extLst>
          </p:cNvPr>
          <p:cNvCxnSpPr>
            <a:cxnSpLocks/>
          </p:cNvCxnSpPr>
          <p:nvPr/>
        </p:nvCxnSpPr>
        <p:spPr>
          <a:xfrm flipH="1">
            <a:off x="11282632" y="3015274"/>
            <a:ext cx="5218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F1C06C-0AE7-443D-83AE-86DA307E3E6C}"/>
              </a:ext>
            </a:extLst>
          </p:cNvPr>
          <p:cNvCxnSpPr>
            <a:cxnSpLocks/>
          </p:cNvCxnSpPr>
          <p:nvPr/>
        </p:nvCxnSpPr>
        <p:spPr>
          <a:xfrm>
            <a:off x="5095260" y="1303272"/>
            <a:ext cx="0" cy="31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FBFB4E-45D8-432B-9DB9-3C448A4C6786}"/>
              </a:ext>
            </a:extLst>
          </p:cNvPr>
          <p:cNvCxnSpPr>
            <a:cxnSpLocks/>
          </p:cNvCxnSpPr>
          <p:nvPr/>
        </p:nvCxnSpPr>
        <p:spPr>
          <a:xfrm>
            <a:off x="4732936" y="2217533"/>
            <a:ext cx="31910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51415E-140F-478C-A3C1-318A5AB16952}"/>
              </a:ext>
            </a:extLst>
          </p:cNvPr>
          <p:cNvCxnSpPr>
            <a:cxnSpLocks/>
          </p:cNvCxnSpPr>
          <p:nvPr/>
        </p:nvCxnSpPr>
        <p:spPr>
          <a:xfrm flipH="1">
            <a:off x="11005499" y="1303272"/>
            <a:ext cx="678" cy="369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C12032A-B94D-492F-B47C-9A72C95189E7}"/>
              </a:ext>
            </a:extLst>
          </p:cNvPr>
          <p:cNvCxnSpPr>
            <a:cxnSpLocks/>
          </p:cNvCxnSpPr>
          <p:nvPr/>
        </p:nvCxnSpPr>
        <p:spPr>
          <a:xfrm flipV="1">
            <a:off x="5267074" y="5495840"/>
            <a:ext cx="0" cy="31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44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614728" y="271035"/>
            <a:ext cx="6098016" cy="584775"/>
          </a:xfrm>
          <a:prstGeom prst="rect">
            <a:avLst/>
          </a:prstGeom>
        </p:spPr>
        <p:txBody>
          <a:bodyPr wrap="none" anchor="t">
            <a:spAutoFit/>
          </a:bodyPr>
          <a:lstStyle/>
          <a:p>
            <a:r>
              <a:rPr lang="en-US" sz="3200"/>
              <a:t>More about the </a:t>
            </a:r>
            <a:r>
              <a:rPr lang="en-US" sz="3200" b="1"/>
              <a:t>Conversation View</a:t>
            </a:r>
            <a:endParaRPr lang="en-US" sz="3200" b="1">
              <a:cs typeface="Calibri"/>
            </a:endParaRPr>
          </a:p>
        </p:txBody>
      </p:sp>
      <p:sp>
        <p:nvSpPr>
          <p:cNvPr id="94" name="TextBox 93">
            <a:extLst>
              <a:ext uri="{FF2B5EF4-FFF2-40B4-BE49-F238E27FC236}">
                <a16:creationId xmlns:a16="http://schemas.microsoft.com/office/drawing/2014/main" id="{608BC43E-C4F6-460D-BD0F-1AA3730BAC61}"/>
              </a:ext>
            </a:extLst>
          </p:cNvPr>
          <p:cNvSpPr txBox="1"/>
          <p:nvPr/>
        </p:nvSpPr>
        <p:spPr>
          <a:xfrm>
            <a:off x="614728" y="1212409"/>
            <a:ext cx="4207889" cy="5355312"/>
          </a:xfrm>
          <a:prstGeom prst="rect">
            <a:avLst/>
          </a:prstGeom>
          <a:noFill/>
        </p:spPr>
        <p:txBody>
          <a:bodyPr wrap="square" rtlCol="0" anchor="t">
            <a:spAutoFit/>
          </a:bodyPr>
          <a:lstStyle/>
          <a:p>
            <a:pPr marL="342900" indent="-342900">
              <a:buFont typeface="+mj-lt"/>
              <a:buAutoNum type="arabicPeriod"/>
            </a:pPr>
            <a:r>
              <a:rPr lang="en-US"/>
              <a:t>Email messages with the same subject line and recipients are grouped into </a:t>
            </a:r>
            <a:r>
              <a:rPr lang="en-US" b="1"/>
              <a:t>Conversations</a:t>
            </a:r>
            <a:r>
              <a:rPr lang="en-US"/>
              <a:t> by default.</a:t>
            </a:r>
            <a:endParaRPr lang="en-US">
              <a:cs typeface="Calibri"/>
            </a:endParaRPr>
          </a:p>
          <a:p>
            <a:pPr marL="342900" indent="-342900">
              <a:buFont typeface="+mj-lt"/>
              <a:buAutoNum type="arabicPeriod"/>
            </a:pPr>
            <a:endParaRPr lang="en-US">
              <a:cs typeface="Calibri"/>
            </a:endParaRPr>
          </a:p>
          <a:p>
            <a:pPr marL="342900" indent="-342900">
              <a:buFont typeface="+mj-lt"/>
              <a:buAutoNum type="arabicPeriod"/>
            </a:pPr>
            <a:r>
              <a:rPr lang="en-US"/>
              <a:t>When a chain of emails has multiple replies you will see the </a:t>
            </a:r>
            <a:r>
              <a:rPr lang="en-US" b="1"/>
              <a:t>Conversation view</a:t>
            </a:r>
            <a:r>
              <a:rPr lang="en-US"/>
              <a:t> in the </a:t>
            </a:r>
            <a:r>
              <a:rPr lang="en-US" b="1"/>
              <a:t>Preview pane</a:t>
            </a:r>
            <a:r>
              <a:rPr lang="en-US"/>
              <a:t>.</a:t>
            </a:r>
            <a:endParaRPr lang="en-US">
              <a:cs typeface="Calibri"/>
            </a:endParaRPr>
          </a:p>
          <a:p>
            <a:pPr marL="342900" indent="-342900">
              <a:buFont typeface="+mj-lt"/>
              <a:buAutoNum type="arabicPeriod"/>
            </a:pPr>
            <a:endParaRPr lang="en-US"/>
          </a:p>
          <a:p>
            <a:pPr marL="342900" indent="-342900">
              <a:buFont typeface="+mj-lt"/>
              <a:buAutoNum type="arabicPeriod"/>
            </a:pPr>
            <a:r>
              <a:rPr lang="en-US" b="1"/>
              <a:t>Conversation view</a:t>
            </a:r>
            <a:r>
              <a:rPr lang="en-US"/>
              <a:t> defaults to the  older messages at the bottom and newer at the top but you can change this in </a:t>
            </a:r>
            <a:r>
              <a:rPr lang="en-US" b="1"/>
              <a:t>Settings</a:t>
            </a:r>
            <a:r>
              <a:rPr lang="en-US"/>
              <a:t>.</a:t>
            </a:r>
            <a:endParaRPr lang="en-US">
              <a:cs typeface="Calibri"/>
            </a:endParaRPr>
          </a:p>
          <a:p>
            <a:pPr marL="342900" indent="-342900">
              <a:buFont typeface="+mj-lt"/>
              <a:buAutoNum type="arabicPeriod"/>
            </a:pPr>
            <a:endParaRPr lang="en-US"/>
          </a:p>
          <a:p>
            <a:pPr marL="342900" indent="-342900">
              <a:buFont typeface="+mj-lt"/>
              <a:buAutoNum type="arabicPeriod"/>
            </a:pPr>
            <a:r>
              <a:rPr lang="en-US"/>
              <a:t>You can also collapse the </a:t>
            </a:r>
            <a:r>
              <a:rPr lang="en-US" b="1"/>
              <a:t>Conversation view </a:t>
            </a:r>
            <a:r>
              <a:rPr lang="en-US"/>
              <a:t>by clicking the        in the top right corner. </a:t>
            </a:r>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p:txBody>
      </p:sp>
      <p:pic>
        <p:nvPicPr>
          <p:cNvPr id="3" name="Picture 2">
            <a:extLst>
              <a:ext uri="{FF2B5EF4-FFF2-40B4-BE49-F238E27FC236}">
                <a16:creationId xmlns:a16="http://schemas.microsoft.com/office/drawing/2014/main" id="{BE320F3E-9E81-4E31-8442-E55033FF9336}"/>
              </a:ext>
            </a:extLst>
          </p:cNvPr>
          <p:cNvPicPr>
            <a:picLocks noChangeAspect="1"/>
          </p:cNvPicPr>
          <p:nvPr/>
        </p:nvPicPr>
        <p:blipFill>
          <a:blip r:embed="rId4"/>
          <a:stretch>
            <a:fillRect/>
          </a:stretch>
        </p:blipFill>
        <p:spPr>
          <a:xfrm>
            <a:off x="5102967" y="1617786"/>
            <a:ext cx="6799282" cy="3673660"/>
          </a:xfrm>
          <a:prstGeom prst="rect">
            <a:avLst/>
          </a:prstGeom>
        </p:spPr>
      </p:pic>
      <p:pic>
        <p:nvPicPr>
          <p:cNvPr id="5" name="Picture 4">
            <a:extLst>
              <a:ext uri="{FF2B5EF4-FFF2-40B4-BE49-F238E27FC236}">
                <a16:creationId xmlns:a16="http://schemas.microsoft.com/office/drawing/2014/main" id="{BD2CDEBC-16E5-413D-B8E0-53B04E36961C}"/>
              </a:ext>
            </a:extLst>
          </p:cNvPr>
          <p:cNvPicPr>
            <a:picLocks noChangeAspect="1"/>
          </p:cNvPicPr>
          <p:nvPr/>
        </p:nvPicPr>
        <p:blipFill>
          <a:blip r:embed="rId5"/>
          <a:stretch>
            <a:fillRect/>
          </a:stretch>
        </p:blipFill>
        <p:spPr>
          <a:xfrm>
            <a:off x="2934819" y="5037602"/>
            <a:ext cx="338927" cy="371205"/>
          </a:xfrm>
          <a:prstGeom prst="rect">
            <a:avLst/>
          </a:prstGeom>
        </p:spPr>
      </p:pic>
    </p:spTree>
    <p:extLst>
      <p:ext uri="{BB962C8B-B14F-4D97-AF65-F5344CB8AC3E}">
        <p14:creationId xmlns:p14="http://schemas.microsoft.com/office/powerpoint/2010/main" val="276952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A4DD63-2535-40C4-B974-8B2805788520}"/>
              </a:ext>
            </a:extLst>
          </p:cNvPr>
          <p:cNvPicPr>
            <a:picLocks noChangeAspect="1"/>
          </p:cNvPicPr>
          <p:nvPr/>
        </p:nvPicPr>
        <p:blipFill>
          <a:blip r:embed="rId2"/>
          <a:stretch>
            <a:fillRect/>
          </a:stretch>
        </p:blipFill>
        <p:spPr>
          <a:xfrm>
            <a:off x="4995742" y="1523582"/>
            <a:ext cx="6786117" cy="3735486"/>
          </a:xfrm>
          <a:prstGeom prst="rect">
            <a:avLst/>
          </a:prstGeom>
        </p:spPr>
      </p:pic>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614728" y="271035"/>
            <a:ext cx="4623382" cy="584775"/>
          </a:xfrm>
          <a:prstGeom prst="rect">
            <a:avLst/>
          </a:prstGeom>
        </p:spPr>
        <p:txBody>
          <a:bodyPr wrap="none" anchor="t">
            <a:spAutoFit/>
          </a:bodyPr>
          <a:lstStyle/>
          <a:p>
            <a:r>
              <a:rPr lang="en-US" sz="3200"/>
              <a:t>How to navigate </a:t>
            </a:r>
            <a:r>
              <a:rPr lang="en-US" sz="3200" b="1"/>
              <a:t>Calendars</a:t>
            </a:r>
            <a:endParaRPr lang="en-US" sz="3200" b="1">
              <a:cs typeface="Calibri"/>
            </a:endParaRPr>
          </a:p>
        </p:txBody>
      </p:sp>
      <p:sp>
        <p:nvSpPr>
          <p:cNvPr id="94" name="TextBox 93">
            <a:extLst>
              <a:ext uri="{FF2B5EF4-FFF2-40B4-BE49-F238E27FC236}">
                <a16:creationId xmlns:a16="http://schemas.microsoft.com/office/drawing/2014/main" id="{608BC43E-C4F6-460D-BD0F-1AA3730BAC61}"/>
              </a:ext>
            </a:extLst>
          </p:cNvPr>
          <p:cNvSpPr txBox="1"/>
          <p:nvPr/>
        </p:nvSpPr>
        <p:spPr>
          <a:xfrm>
            <a:off x="614728" y="1212409"/>
            <a:ext cx="4207889" cy="5816977"/>
          </a:xfrm>
          <a:prstGeom prst="rect">
            <a:avLst/>
          </a:prstGeom>
          <a:noFill/>
        </p:spPr>
        <p:txBody>
          <a:bodyPr wrap="square" rtlCol="0" anchor="t">
            <a:spAutoFit/>
          </a:bodyPr>
          <a:lstStyle/>
          <a:p>
            <a:pPr marL="342900" indent="-342900">
              <a:buFont typeface="+mj-lt"/>
              <a:buAutoNum type="arabicPeriod"/>
            </a:pPr>
            <a:r>
              <a:rPr lang="en-US" sz="1400" b="1"/>
              <a:t>Office 365 Navigation: </a:t>
            </a:r>
            <a:r>
              <a:rPr lang="en-US" sz="1400"/>
              <a:t>This is where you can click to navigate to other Office 365 Applications</a:t>
            </a:r>
            <a:endParaRPr lang="en-US" sz="1400">
              <a:cs typeface="Calibri"/>
            </a:endParaRPr>
          </a:p>
          <a:p>
            <a:pPr marL="342900" indent="-342900">
              <a:buFont typeface="+mj-lt"/>
              <a:buAutoNum type="arabicPeriod"/>
            </a:pPr>
            <a:r>
              <a:rPr lang="en-US" sz="1400" b="1"/>
              <a:t>Search: </a:t>
            </a:r>
            <a:r>
              <a:rPr lang="en-US" sz="1400"/>
              <a:t>This is your search tool. Type what you want to search here.</a:t>
            </a:r>
          </a:p>
          <a:p>
            <a:pPr marL="342900" indent="-342900">
              <a:buFont typeface="+mj-lt"/>
              <a:buAutoNum type="arabicPeriod"/>
            </a:pPr>
            <a:r>
              <a:rPr lang="en-US" sz="1400" b="1"/>
              <a:t>Calendar Navigation: </a:t>
            </a:r>
            <a:r>
              <a:rPr lang="en-US" sz="1400"/>
              <a:t>This is where you can navigate through dates and other calendars you have access to.</a:t>
            </a:r>
          </a:p>
          <a:p>
            <a:pPr marL="342900" indent="-342900">
              <a:buFont typeface="+mj-lt"/>
              <a:buAutoNum type="arabicPeriod"/>
            </a:pPr>
            <a:r>
              <a:rPr lang="en-US" sz="1400" b="1"/>
              <a:t>Calendar: </a:t>
            </a:r>
            <a:r>
              <a:rPr lang="en-US" sz="1400"/>
              <a:t>This is where you can view the currently selected calendar. You can change this view to Day, Work Week, Month views. Clicking on an item in this view will show you more details about that event.</a:t>
            </a:r>
          </a:p>
          <a:p>
            <a:pPr marL="342900" indent="-342900">
              <a:buFont typeface="+mj-lt"/>
              <a:buAutoNum type="arabicPeriod"/>
            </a:pPr>
            <a:r>
              <a:rPr lang="en-US" sz="1400" b="1"/>
              <a:t>Bottom Navigation: </a:t>
            </a:r>
            <a:r>
              <a:rPr lang="en-US" sz="1400"/>
              <a:t>This is where you can navigate between Mail, Calendars, People and Tasks.</a:t>
            </a:r>
          </a:p>
          <a:p>
            <a:pPr marL="342900" indent="-342900">
              <a:buFont typeface="+mj-lt"/>
              <a:buAutoNum type="arabicPeriod"/>
            </a:pPr>
            <a:r>
              <a:rPr lang="en-US" sz="1400" b="1"/>
              <a:t>Task Bar: </a:t>
            </a:r>
            <a:r>
              <a:rPr lang="en-US" sz="1400"/>
              <a:t>This is where you create new events, delete events or change events. The most commonly used tools are listed here.</a:t>
            </a:r>
          </a:p>
          <a:p>
            <a:pPr marL="342900" indent="-342900">
              <a:buFont typeface="+mj-lt"/>
              <a:buAutoNum type="arabicPeriod"/>
            </a:pPr>
            <a:r>
              <a:rPr lang="en-US" sz="1400" b="1"/>
              <a:t>Settings: </a:t>
            </a:r>
            <a:r>
              <a:rPr lang="en-US" sz="1400"/>
              <a:t>This is where you can personalize your account and gain access to more additional tools.</a:t>
            </a:r>
            <a:endParaRPr lang="en-US" sz="1400">
              <a:cs typeface="Calibri"/>
            </a:endParaRPr>
          </a:p>
          <a:p>
            <a:pPr marL="342900" indent="-342900">
              <a:buFont typeface="+mj-lt"/>
              <a:buAutoNum type="arabicPeriod"/>
            </a:pPr>
            <a:r>
              <a:rPr lang="en-US" sz="1400" b="1"/>
              <a:t>Detailed view: </a:t>
            </a:r>
            <a:r>
              <a:rPr lang="en-US" sz="1400"/>
              <a:t>This is where you can see a more detailed view of your upcoming events. You can click on an event here to view more detail.</a:t>
            </a:r>
            <a:endParaRPr lang="en-US" sz="1400">
              <a:cs typeface="Calibri"/>
            </a:endParaRPr>
          </a:p>
          <a:p>
            <a:pPr marL="342900" indent="-342900">
              <a:buFont typeface="+mj-lt"/>
              <a:buAutoNum type="arabicPeriod"/>
            </a:pPr>
            <a:endParaRPr lang="en-US" sz="1400"/>
          </a:p>
          <a:p>
            <a:pPr marL="342900" indent="-342900">
              <a:buFont typeface="+mj-lt"/>
              <a:buAutoNum type="arabicPeriod"/>
            </a:pPr>
            <a:endParaRPr lang="en-US"/>
          </a:p>
          <a:p>
            <a:pPr marL="342900" indent="-342900">
              <a:buFont typeface="+mj-lt"/>
              <a:buAutoNum type="arabicPeriod"/>
            </a:pPr>
            <a:endParaRPr lang="en-US"/>
          </a:p>
        </p:txBody>
      </p:sp>
      <p:sp>
        <p:nvSpPr>
          <p:cNvPr id="99" name="Rectangle 98">
            <a:extLst>
              <a:ext uri="{FF2B5EF4-FFF2-40B4-BE49-F238E27FC236}">
                <a16:creationId xmlns:a16="http://schemas.microsoft.com/office/drawing/2014/main" id="{A8B07EBD-7F91-4A10-BD99-8AD5D9B210A6}"/>
              </a:ext>
            </a:extLst>
          </p:cNvPr>
          <p:cNvSpPr/>
          <p:nvPr/>
        </p:nvSpPr>
        <p:spPr>
          <a:xfrm>
            <a:off x="4894221" y="899887"/>
            <a:ext cx="386050" cy="369332"/>
          </a:xfrm>
          <a:prstGeom prst="rect">
            <a:avLst/>
          </a:prstGeom>
          <a:noFill/>
        </p:spPr>
        <p:txBody>
          <a:bodyPr wrap="square" lIns="91440" tIns="45720" rIns="91440" bIns="45720">
            <a:spAutoFit/>
          </a:bodyPr>
          <a:lstStyle/>
          <a:p>
            <a:pPr algn="ctr"/>
            <a:r>
              <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01" name="Rectangle 100">
            <a:extLst>
              <a:ext uri="{FF2B5EF4-FFF2-40B4-BE49-F238E27FC236}">
                <a16:creationId xmlns:a16="http://schemas.microsoft.com/office/drawing/2014/main" id="{1301680D-9E8F-44DE-878A-39546B9D19B1}"/>
              </a:ext>
            </a:extLst>
          </p:cNvPr>
          <p:cNvSpPr/>
          <p:nvPr/>
        </p:nvSpPr>
        <p:spPr>
          <a:xfrm>
            <a:off x="7029605" y="962515"/>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p:txBody>
      </p:sp>
      <p:sp>
        <p:nvSpPr>
          <p:cNvPr id="102" name="Rectangle 101">
            <a:extLst>
              <a:ext uri="{FF2B5EF4-FFF2-40B4-BE49-F238E27FC236}">
                <a16:creationId xmlns:a16="http://schemas.microsoft.com/office/drawing/2014/main" id="{2D7149F5-0148-4BA9-AEC1-8EC71AB28201}"/>
              </a:ext>
            </a:extLst>
          </p:cNvPr>
          <p:cNvSpPr/>
          <p:nvPr/>
        </p:nvSpPr>
        <p:spPr>
          <a:xfrm>
            <a:off x="4401872" y="2029055"/>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3" name="Rectangle 102">
            <a:extLst>
              <a:ext uri="{FF2B5EF4-FFF2-40B4-BE49-F238E27FC236}">
                <a16:creationId xmlns:a16="http://schemas.microsoft.com/office/drawing/2014/main" id="{CCA10AB8-7440-4BD4-9A64-F4FB7477E650}"/>
              </a:ext>
            </a:extLst>
          </p:cNvPr>
          <p:cNvSpPr/>
          <p:nvPr/>
        </p:nvSpPr>
        <p:spPr>
          <a:xfrm>
            <a:off x="4499653" y="3971396"/>
            <a:ext cx="394567"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4" name="Rectangle 103">
            <a:extLst>
              <a:ext uri="{FF2B5EF4-FFF2-40B4-BE49-F238E27FC236}">
                <a16:creationId xmlns:a16="http://schemas.microsoft.com/office/drawing/2014/main" id="{2158F0E6-58D5-4A70-9BD8-75DF37EC1913}"/>
              </a:ext>
            </a:extLst>
          </p:cNvPr>
          <p:cNvSpPr/>
          <p:nvPr/>
        </p:nvSpPr>
        <p:spPr>
          <a:xfrm>
            <a:off x="4995896" y="5618576"/>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5" name="Rectangle 104">
            <a:extLst>
              <a:ext uri="{FF2B5EF4-FFF2-40B4-BE49-F238E27FC236}">
                <a16:creationId xmlns:a16="http://schemas.microsoft.com/office/drawing/2014/main" id="{C29C9A12-8E53-4587-988F-6EDF2017B266}"/>
              </a:ext>
            </a:extLst>
          </p:cNvPr>
          <p:cNvSpPr/>
          <p:nvPr/>
        </p:nvSpPr>
        <p:spPr>
          <a:xfrm>
            <a:off x="7507159" y="1056715"/>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6" name="Rectangle 105">
            <a:extLst>
              <a:ext uri="{FF2B5EF4-FFF2-40B4-BE49-F238E27FC236}">
                <a16:creationId xmlns:a16="http://schemas.microsoft.com/office/drawing/2014/main" id="{17B7F044-A1A1-4D4F-8047-A915F0AFAB19}"/>
              </a:ext>
            </a:extLst>
          </p:cNvPr>
          <p:cNvSpPr/>
          <p:nvPr/>
        </p:nvSpPr>
        <p:spPr>
          <a:xfrm>
            <a:off x="11042944" y="899887"/>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7" name="Rectangle 106">
            <a:extLst>
              <a:ext uri="{FF2B5EF4-FFF2-40B4-BE49-F238E27FC236}">
                <a16:creationId xmlns:a16="http://schemas.microsoft.com/office/drawing/2014/main" id="{7B2A5B8B-F1CF-4CA2-A25E-13A86FA1B3E2}"/>
              </a:ext>
            </a:extLst>
          </p:cNvPr>
          <p:cNvSpPr/>
          <p:nvPr/>
        </p:nvSpPr>
        <p:spPr>
          <a:xfrm>
            <a:off x="11801663" y="2616240"/>
            <a:ext cx="306641"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8</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21" name="Straight Arrow Connector 20">
            <a:extLst>
              <a:ext uri="{FF2B5EF4-FFF2-40B4-BE49-F238E27FC236}">
                <a16:creationId xmlns:a16="http://schemas.microsoft.com/office/drawing/2014/main" id="{CA2DA7EE-2C22-43A1-9031-849C839DF964}"/>
              </a:ext>
            </a:extLst>
          </p:cNvPr>
          <p:cNvCxnSpPr>
            <a:cxnSpLocks/>
          </p:cNvCxnSpPr>
          <p:nvPr/>
        </p:nvCxnSpPr>
        <p:spPr>
          <a:xfrm flipH="1">
            <a:off x="7222630" y="1292946"/>
            <a:ext cx="8334" cy="30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FBFB4E-45D8-432B-9DB9-3C448A4C6786}"/>
              </a:ext>
            </a:extLst>
          </p:cNvPr>
          <p:cNvCxnSpPr>
            <a:cxnSpLocks/>
          </p:cNvCxnSpPr>
          <p:nvPr/>
        </p:nvCxnSpPr>
        <p:spPr>
          <a:xfrm>
            <a:off x="4695614" y="2218649"/>
            <a:ext cx="3972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C12032A-B94D-492F-B47C-9A72C95189E7}"/>
              </a:ext>
            </a:extLst>
          </p:cNvPr>
          <p:cNvCxnSpPr>
            <a:cxnSpLocks/>
          </p:cNvCxnSpPr>
          <p:nvPr/>
        </p:nvCxnSpPr>
        <p:spPr>
          <a:xfrm flipV="1">
            <a:off x="5188921" y="5261794"/>
            <a:ext cx="0" cy="387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51415E-140F-478C-A3C1-318A5AB16952}"/>
              </a:ext>
            </a:extLst>
          </p:cNvPr>
          <p:cNvCxnSpPr>
            <a:cxnSpLocks/>
          </p:cNvCxnSpPr>
          <p:nvPr/>
        </p:nvCxnSpPr>
        <p:spPr>
          <a:xfrm>
            <a:off x="11235969" y="1243727"/>
            <a:ext cx="1" cy="345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42C5D7-0339-4F72-A5C2-7ED7204A6949}"/>
              </a:ext>
            </a:extLst>
          </p:cNvPr>
          <p:cNvCxnSpPr>
            <a:cxnSpLocks/>
          </p:cNvCxnSpPr>
          <p:nvPr/>
        </p:nvCxnSpPr>
        <p:spPr>
          <a:xfrm>
            <a:off x="7694776" y="1419633"/>
            <a:ext cx="0" cy="439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F1C06C-0AE7-443D-83AE-86DA307E3E6C}"/>
              </a:ext>
            </a:extLst>
          </p:cNvPr>
          <p:cNvCxnSpPr>
            <a:cxnSpLocks/>
          </p:cNvCxnSpPr>
          <p:nvPr/>
        </p:nvCxnSpPr>
        <p:spPr>
          <a:xfrm>
            <a:off x="5087694" y="1221787"/>
            <a:ext cx="1" cy="319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EC77A6-CF55-460E-8B8F-1D6A4A82BF1A}"/>
              </a:ext>
            </a:extLst>
          </p:cNvPr>
          <p:cNvCxnSpPr>
            <a:cxnSpLocks/>
          </p:cNvCxnSpPr>
          <p:nvPr/>
        </p:nvCxnSpPr>
        <p:spPr>
          <a:xfrm flipH="1">
            <a:off x="11542023" y="2800906"/>
            <a:ext cx="267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48038E7-0CAB-41EE-9297-D094247580BF}"/>
              </a:ext>
            </a:extLst>
          </p:cNvPr>
          <p:cNvCxnSpPr>
            <a:cxnSpLocks/>
            <a:stCxn id="94" idx="3"/>
          </p:cNvCxnSpPr>
          <p:nvPr/>
        </p:nvCxnSpPr>
        <p:spPr>
          <a:xfrm>
            <a:off x="4822617" y="4120898"/>
            <a:ext cx="1445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6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767AC1-2609-4AF9-8B71-4174E114F452}"/>
              </a:ext>
            </a:extLst>
          </p:cNvPr>
          <p:cNvPicPr>
            <a:picLocks noChangeAspect="1"/>
          </p:cNvPicPr>
          <p:nvPr/>
        </p:nvPicPr>
        <p:blipFill>
          <a:blip r:embed="rId2"/>
          <a:stretch>
            <a:fillRect/>
          </a:stretch>
        </p:blipFill>
        <p:spPr>
          <a:xfrm>
            <a:off x="5111734" y="1170198"/>
            <a:ext cx="6181625" cy="3764279"/>
          </a:xfrm>
          <a:prstGeom prst="rect">
            <a:avLst/>
          </a:prstGeom>
        </p:spPr>
      </p:pic>
      <p:pic>
        <p:nvPicPr>
          <p:cNvPr id="9" name="Picture 2" descr="Image result for TUDublin Png">
            <a:extLst>
              <a:ext uri="{FF2B5EF4-FFF2-40B4-BE49-F238E27FC236}">
                <a16:creationId xmlns:a16="http://schemas.microsoft.com/office/drawing/2014/main" id="{A5CDFC6C-B0AD-4022-9390-92D8E51E9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687" y="5618576"/>
            <a:ext cx="1077689" cy="1077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7E93EA-4B87-4853-81C4-4287577EF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0960" cy="6858000"/>
          </a:xfrm>
          <a:prstGeom prst="rect">
            <a:avLst/>
          </a:prstGeom>
        </p:spPr>
      </p:pic>
      <p:sp>
        <p:nvSpPr>
          <p:cNvPr id="2" name="Rectangle 1">
            <a:extLst>
              <a:ext uri="{FF2B5EF4-FFF2-40B4-BE49-F238E27FC236}">
                <a16:creationId xmlns:a16="http://schemas.microsoft.com/office/drawing/2014/main" id="{8F49D1C2-3443-4807-8257-CE7CBAC99189}"/>
              </a:ext>
            </a:extLst>
          </p:cNvPr>
          <p:cNvSpPr/>
          <p:nvPr/>
        </p:nvSpPr>
        <p:spPr>
          <a:xfrm>
            <a:off x="614728" y="271035"/>
            <a:ext cx="4120423" cy="584775"/>
          </a:xfrm>
          <a:prstGeom prst="rect">
            <a:avLst/>
          </a:prstGeom>
        </p:spPr>
        <p:txBody>
          <a:bodyPr wrap="none" anchor="t">
            <a:spAutoFit/>
          </a:bodyPr>
          <a:lstStyle/>
          <a:p>
            <a:r>
              <a:rPr lang="en-US" sz="3200"/>
              <a:t>How to navigate </a:t>
            </a:r>
            <a:r>
              <a:rPr lang="en-US" sz="3200" b="1"/>
              <a:t>People</a:t>
            </a:r>
            <a:endParaRPr lang="en-US" sz="3200" b="1">
              <a:cs typeface="Calibri"/>
            </a:endParaRPr>
          </a:p>
        </p:txBody>
      </p:sp>
      <p:sp>
        <p:nvSpPr>
          <p:cNvPr id="94" name="TextBox 93">
            <a:extLst>
              <a:ext uri="{FF2B5EF4-FFF2-40B4-BE49-F238E27FC236}">
                <a16:creationId xmlns:a16="http://schemas.microsoft.com/office/drawing/2014/main" id="{608BC43E-C4F6-460D-BD0F-1AA3730BAC61}"/>
              </a:ext>
            </a:extLst>
          </p:cNvPr>
          <p:cNvSpPr txBox="1"/>
          <p:nvPr/>
        </p:nvSpPr>
        <p:spPr>
          <a:xfrm>
            <a:off x="614728" y="1212409"/>
            <a:ext cx="4207889" cy="5170646"/>
          </a:xfrm>
          <a:prstGeom prst="rect">
            <a:avLst/>
          </a:prstGeom>
          <a:noFill/>
        </p:spPr>
        <p:txBody>
          <a:bodyPr wrap="square" rtlCol="0" anchor="t">
            <a:spAutoFit/>
          </a:bodyPr>
          <a:lstStyle/>
          <a:p>
            <a:pPr marL="342900" indent="-342900">
              <a:buFont typeface="+mj-lt"/>
              <a:buAutoNum type="arabicPeriod"/>
            </a:pPr>
            <a:r>
              <a:rPr lang="en-US" sz="1400" b="1"/>
              <a:t>Office365 Navigation: </a:t>
            </a:r>
            <a:r>
              <a:rPr lang="en-US" sz="1400"/>
              <a:t>This is where you can click to navigate to other Office 365 Applications</a:t>
            </a:r>
            <a:endParaRPr lang="en-US" sz="1400">
              <a:cs typeface="Calibri"/>
            </a:endParaRPr>
          </a:p>
          <a:p>
            <a:pPr marL="342900" indent="-342900">
              <a:buFont typeface="+mj-lt"/>
              <a:buAutoNum type="arabicPeriod"/>
            </a:pPr>
            <a:r>
              <a:rPr lang="en-US" sz="1400" b="1"/>
              <a:t>Search: </a:t>
            </a:r>
            <a:r>
              <a:rPr lang="en-US" sz="1400"/>
              <a:t>This is your search tool. Type what you want to search here.</a:t>
            </a:r>
          </a:p>
          <a:p>
            <a:pPr marL="342900" indent="-342900">
              <a:buFont typeface="+mj-lt"/>
              <a:buAutoNum type="arabicPeriod"/>
            </a:pPr>
            <a:r>
              <a:rPr lang="en-US" sz="1400" b="1"/>
              <a:t>People Navigation: </a:t>
            </a:r>
            <a:r>
              <a:rPr lang="en-US" sz="1400"/>
              <a:t>This is where you can navigate through different groups of people.</a:t>
            </a:r>
          </a:p>
          <a:p>
            <a:pPr marL="342900" indent="-342900">
              <a:buFont typeface="+mj-lt"/>
              <a:buAutoNum type="arabicPeriod"/>
            </a:pPr>
            <a:r>
              <a:rPr lang="en-US" sz="1400" b="1"/>
              <a:t>People List: </a:t>
            </a:r>
            <a:r>
              <a:rPr lang="en-US" sz="1400"/>
              <a:t>This is where you will be able to view your selected pinned groups of people. When you first access </a:t>
            </a:r>
            <a:r>
              <a:rPr lang="en-US" sz="1400" b="1"/>
              <a:t>People</a:t>
            </a:r>
            <a:r>
              <a:rPr lang="en-US" sz="1400"/>
              <a:t> you will be prompted to pin groups to the main navigation</a:t>
            </a:r>
          </a:p>
          <a:p>
            <a:pPr marL="342900" indent="-342900">
              <a:buFont typeface="+mj-lt"/>
              <a:buAutoNum type="arabicPeriod"/>
            </a:pPr>
            <a:r>
              <a:rPr lang="en-US" sz="1400" b="1"/>
              <a:t>Bottom Navigation: </a:t>
            </a:r>
            <a:r>
              <a:rPr lang="en-US" sz="1400"/>
              <a:t>This is where you can navigate between Mail, Contacts, People and Tasks.</a:t>
            </a:r>
          </a:p>
          <a:p>
            <a:pPr marL="342900" indent="-342900">
              <a:buFont typeface="+mj-lt"/>
              <a:buAutoNum type="arabicPeriod"/>
            </a:pPr>
            <a:r>
              <a:rPr lang="en-US" sz="1400" b="1"/>
              <a:t>Task Bar: </a:t>
            </a:r>
            <a:r>
              <a:rPr lang="en-US" sz="1400"/>
              <a:t>This is where you create new Contacts, Contact Lists or Groups. The most common tools are listed here.</a:t>
            </a:r>
          </a:p>
          <a:p>
            <a:pPr marL="342900" indent="-342900">
              <a:buFont typeface="+mj-lt"/>
              <a:buAutoNum type="arabicPeriod"/>
            </a:pPr>
            <a:r>
              <a:rPr lang="en-US" sz="1400" b="1"/>
              <a:t>Settings: </a:t>
            </a:r>
            <a:r>
              <a:rPr lang="en-US" sz="1400"/>
              <a:t>This is where you can personalize your account and gain access to additional tools.</a:t>
            </a:r>
            <a:endParaRPr lang="en-US" sz="1400">
              <a:cs typeface="Calibri"/>
            </a:endParaRPr>
          </a:p>
          <a:p>
            <a:pPr marL="342900" indent="-342900">
              <a:buFont typeface="+mj-lt"/>
              <a:buAutoNum type="arabicPeriod"/>
            </a:pPr>
            <a:r>
              <a:rPr lang="en-US" sz="1400" b="1"/>
              <a:t>Preview</a:t>
            </a:r>
            <a:r>
              <a:rPr lang="en-US" sz="1400"/>
              <a:t>: This is where you will see all details of the Person or Contact you have selected in the People List.</a:t>
            </a:r>
          </a:p>
          <a:p>
            <a:endParaRPr lang="en-US" sz="1400"/>
          </a:p>
          <a:p>
            <a:pPr marL="342900" indent="-342900">
              <a:buFont typeface="+mj-lt"/>
              <a:buAutoNum type="arabicPeriod"/>
            </a:pPr>
            <a:endParaRPr lang="en-US"/>
          </a:p>
          <a:p>
            <a:pPr marL="342900" indent="-342900">
              <a:buFont typeface="+mj-lt"/>
              <a:buAutoNum type="arabicPeriod"/>
            </a:pPr>
            <a:endParaRPr lang="en-US"/>
          </a:p>
        </p:txBody>
      </p:sp>
      <p:sp>
        <p:nvSpPr>
          <p:cNvPr id="99" name="Rectangle 98">
            <a:extLst>
              <a:ext uri="{FF2B5EF4-FFF2-40B4-BE49-F238E27FC236}">
                <a16:creationId xmlns:a16="http://schemas.microsoft.com/office/drawing/2014/main" id="{A8B07EBD-7F91-4A10-BD99-8AD5D9B210A6}"/>
              </a:ext>
            </a:extLst>
          </p:cNvPr>
          <p:cNvSpPr/>
          <p:nvPr/>
        </p:nvSpPr>
        <p:spPr>
          <a:xfrm>
            <a:off x="5025558" y="442464"/>
            <a:ext cx="386050" cy="369332"/>
          </a:xfrm>
          <a:prstGeom prst="rect">
            <a:avLst/>
          </a:prstGeom>
          <a:noFill/>
        </p:spPr>
        <p:txBody>
          <a:bodyPr wrap="square" lIns="91440" tIns="45720" rIns="91440" bIns="45720">
            <a:spAutoFit/>
          </a:bodyPr>
          <a:lstStyle/>
          <a:p>
            <a:pPr algn="ctr"/>
            <a:r>
              <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101" name="Rectangle 100">
            <a:extLst>
              <a:ext uri="{FF2B5EF4-FFF2-40B4-BE49-F238E27FC236}">
                <a16:creationId xmlns:a16="http://schemas.microsoft.com/office/drawing/2014/main" id="{1301680D-9E8F-44DE-878A-39546B9D19B1}"/>
              </a:ext>
            </a:extLst>
          </p:cNvPr>
          <p:cNvSpPr/>
          <p:nvPr/>
        </p:nvSpPr>
        <p:spPr>
          <a:xfrm>
            <a:off x="6745216" y="512137"/>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p:txBody>
      </p:sp>
      <p:sp>
        <p:nvSpPr>
          <p:cNvPr id="102" name="Rectangle 101">
            <a:extLst>
              <a:ext uri="{FF2B5EF4-FFF2-40B4-BE49-F238E27FC236}">
                <a16:creationId xmlns:a16="http://schemas.microsoft.com/office/drawing/2014/main" id="{2D7149F5-0148-4BA9-AEC1-8EC71AB28201}"/>
              </a:ext>
            </a:extLst>
          </p:cNvPr>
          <p:cNvSpPr/>
          <p:nvPr/>
        </p:nvSpPr>
        <p:spPr>
          <a:xfrm>
            <a:off x="4600412" y="1744464"/>
            <a:ext cx="62636"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3" name="Rectangle 102">
            <a:extLst>
              <a:ext uri="{FF2B5EF4-FFF2-40B4-BE49-F238E27FC236}">
                <a16:creationId xmlns:a16="http://schemas.microsoft.com/office/drawing/2014/main" id="{CCA10AB8-7440-4BD4-9A64-F4FB7477E650}"/>
              </a:ext>
            </a:extLst>
          </p:cNvPr>
          <p:cNvSpPr/>
          <p:nvPr/>
        </p:nvSpPr>
        <p:spPr>
          <a:xfrm>
            <a:off x="4753541" y="2369801"/>
            <a:ext cx="306517"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4" name="Rectangle 103">
            <a:extLst>
              <a:ext uri="{FF2B5EF4-FFF2-40B4-BE49-F238E27FC236}">
                <a16:creationId xmlns:a16="http://schemas.microsoft.com/office/drawing/2014/main" id="{2158F0E6-58D5-4A70-9BD8-75DF37EC1913}"/>
              </a:ext>
            </a:extLst>
          </p:cNvPr>
          <p:cNvSpPr/>
          <p:nvPr/>
        </p:nvSpPr>
        <p:spPr>
          <a:xfrm>
            <a:off x="5043949" y="5110699"/>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5" name="Rectangle 104">
            <a:extLst>
              <a:ext uri="{FF2B5EF4-FFF2-40B4-BE49-F238E27FC236}">
                <a16:creationId xmlns:a16="http://schemas.microsoft.com/office/drawing/2014/main" id="{C29C9A12-8E53-4587-988F-6EDF2017B266}"/>
              </a:ext>
            </a:extLst>
          </p:cNvPr>
          <p:cNvSpPr/>
          <p:nvPr/>
        </p:nvSpPr>
        <p:spPr>
          <a:xfrm>
            <a:off x="7861027" y="566861"/>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6" name="Rectangle 105">
            <a:extLst>
              <a:ext uri="{FF2B5EF4-FFF2-40B4-BE49-F238E27FC236}">
                <a16:creationId xmlns:a16="http://schemas.microsoft.com/office/drawing/2014/main" id="{17B7F044-A1A1-4D4F-8047-A915F0AFAB19}"/>
              </a:ext>
            </a:extLst>
          </p:cNvPr>
          <p:cNvSpPr/>
          <p:nvPr/>
        </p:nvSpPr>
        <p:spPr>
          <a:xfrm>
            <a:off x="10679195" y="499198"/>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21" name="Straight Arrow Connector 20">
            <a:extLst>
              <a:ext uri="{FF2B5EF4-FFF2-40B4-BE49-F238E27FC236}">
                <a16:creationId xmlns:a16="http://schemas.microsoft.com/office/drawing/2014/main" id="{CA2DA7EE-2C22-43A1-9031-849C839DF964}"/>
              </a:ext>
            </a:extLst>
          </p:cNvPr>
          <p:cNvCxnSpPr>
            <a:cxnSpLocks/>
          </p:cNvCxnSpPr>
          <p:nvPr/>
        </p:nvCxnSpPr>
        <p:spPr>
          <a:xfrm>
            <a:off x="6934630" y="840421"/>
            <a:ext cx="0" cy="358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FBFB4E-45D8-432B-9DB9-3C448A4C6786}"/>
              </a:ext>
            </a:extLst>
          </p:cNvPr>
          <p:cNvCxnSpPr>
            <a:cxnSpLocks/>
          </p:cNvCxnSpPr>
          <p:nvPr/>
        </p:nvCxnSpPr>
        <p:spPr>
          <a:xfrm>
            <a:off x="4735949" y="1924130"/>
            <a:ext cx="501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C12032A-B94D-492F-B47C-9A72C95189E7}"/>
              </a:ext>
            </a:extLst>
          </p:cNvPr>
          <p:cNvCxnSpPr>
            <a:cxnSpLocks/>
          </p:cNvCxnSpPr>
          <p:nvPr/>
        </p:nvCxnSpPr>
        <p:spPr>
          <a:xfrm flipV="1">
            <a:off x="5238296" y="4967320"/>
            <a:ext cx="0" cy="20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F1C06C-0AE7-443D-83AE-86DA307E3E6C}"/>
              </a:ext>
            </a:extLst>
          </p:cNvPr>
          <p:cNvCxnSpPr>
            <a:cxnSpLocks/>
          </p:cNvCxnSpPr>
          <p:nvPr/>
        </p:nvCxnSpPr>
        <p:spPr>
          <a:xfrm>
            <a:off x="5218583" y="766816"/>
            <a:ext cx="5789" cy="36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48038E7-0CAB-41EE-9297-D094247580BF}"/>
              </a:ext>
            </a:extLst>
          </p:cNvPr>
          <p:cNvCxnSpPr>
            <a:cxnSpLocks/>
            <a:stCxn id="103" idx="3"/>
          </p:cNvCxnSpPr>
          <p:nvPr/>
        </p:nvCxnSpPr>
        <p:spPr>
          <a:xfrm flipV="1">
            <a:off x="5060058" y="2546023"/>
            <a:ext cx="1479232" cy="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42C5D7-0339-4F72-A5C2-7ED7204A6949}"/>
              </a:ext>
            </a:extLst>
          </p:cNvPr>
          <p:cNvCxnSpPr>
            <a:cxnSpLocks/>
          </p:cNvCxnSpPr>
          <p:nvPr/>
        </p:nvCxnSpPr>
        <p:spPr>
          <a:xfrm flipH="1">
            <a:off x="8037555" y="881469"/>
            <a:ext cx="8766" cy="562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51415E-140F-478C-A3C1-318A5AB16952}"/>
              </a:ext>
            </a:extLst>
          </p:cNvPr>
          <p:cNvCxnSpPr>
            <a:cxnSpLocks/>
          </p:cNvCxnSpPr>
          <p:nvPr/>
        </p:nvCxnSpPr>
        <p:spPr>
          <a:xfrm>
            <a:off x="10872220" y="881469"/>
            <a:ext cx="1" cy="335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D00F2C9-C5A0-43B2-96BD-229CDEBD42C3}"/>
              </a:ext>
            </a:extLst>
          </p:cNvPr>
          <p:cNvSpPr/>
          <p:nvPr/>
        </p:nvSpPr>
        <p:spPr>
          <a:xfrm>
            <a:off x="11394330" y="2564683"/>
            <a:ext cx="386050" cy="369332"/>
          </a:xfrm>
          <a:prstGeom prst="rect">
            <a:avLst/>
          </a:prstGeom>
          <a:noFill/>
        </p:spPr>
        <p:txBody>
          <a:bodyPr wrap="square" lIns="91440" tIns="45720" rIns="91440" bIns="45720">
            <a:spAutoFit/>
          </a:bodyPr>
          <a:lstStyle/>
          <a:p>
            <a:pPr algn="ct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8</a:t>
            </a:r>
            <a:endParaRPr 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23" name="Straight Arrow Connector 22">
            <a:extLst>
              <a:ext uri="{FF2B5EF4-FFF2-40B4-BE49-F238E27FC236}">
                <a16:creationId xmlns:a16="http://schemas.microsoft.com/office/drawing/2014/main" id="{2FCA4E8E-5145-40D1-BC1A-5D3D8B1C6F86}"/>
              </a:ext>
            </a:extLst>
          </p:cNvPr>
          <p:cNvCxnSpPr>
            <a:cxnSpLocks/>
          </p:cNvCxnSpPr>
          <p:nvPr/>
        </p:nvCxnSpPr>
        <p:spPr>
          <a:xfrm flipH="1" flipV="1">
            <a:off x="10482470" y="2749349"/>
            <a:ext cx="990051" cy="16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38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5C16E228E6D54D950CFE46E3B23714" ma:contentTypeVersion="8" ma:contentTypeDescription="Create a new document." ma:contentTypeScope="" ma:versionID="bd0d3290ec928a8131631f3a602fd13c">
  <xsd:schema xmlns:xsd="http://www.w3.org/2001/XMLSchema" xmlns:xs="http://www.w3.org/2001/XMLSchema" xmlns:p="http://schemas.microsoft.com/office/2006/metadata/properties" xmlns:ns2="8a361c52-3a65-43dc-9736-c2878a38069e" xmlns:ns3="c63027d0-9b00-4f98-af34-dc7ebfb7ad2b" targetNamespace="http://schemas.microsoft.com/office/2006/metadata/properties" ma:root="true" ma:fieldsID="180f461efa231f4427c231f04860bce5" ns2:_="" ns3:_="">
    <xsd:import namespace="8a361c52-3a65-43dc-9736-c2878a38069e"/>
    <xsd:import namespace="c63027d0-9b00-4f98-af34-dc7ebfb7ad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61c52-3a65-43dc-9736-c2878a380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3027d0-9b00-4f98-af34-dc7ebfb7ad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190C3-ABB3-4831-BBEA-68A2BF432F02}">
  <ds:schemaRefs>
    <ds:schemaRef ds:uri="http://schemas.microsoft.com/sharepoint/v3/contenttype/forms"/>
  </ds:schemaRefs>
</ds:datastoreItem>
</file>

<file path=customXml/itemProps2.xml><?xml version="1.0" encoding="utf-8"?>
<ds:datastoreItem xmlns:ds="http://schemas.openxmlformats.org/officeDocument/2006/customXml" ds:itemID="{63B0B6DC-8345-410B-86FF-17E761D08164}">
  <ds:schemaRefs>
    <ds:schemaRef ds:uri="http://purl.org/dc/elements/1.1/"/>
    <ds:schemaRef ds:uri="c63027d0-9b00-4f98-af34-dc7ebfb7ad2b"/>
    <ds:schemaRef ds:uri="http://www.w3.org/XML/1998/namespace"/>
    <ds:schemaRef ds:uri="http://purl.org/dc/terms/"/>
    <ds:schemaRef ds:uri="http://schemas.microsoft.com/office/infopath/2007/PartnerControls"/>
    <ds:schemaRef ds:uri="8a361c52-3a65-43dc-9736-c2878a38069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169C12F-D7E0-4422-BFD5-86483AF7A483}">
  <ds:schemaRefs>
    <ds:schemaRef ds:uri="8a361c52-3a65-43dc-9736-c2878a38069e"/>
    <ds:schemaRef ds:uri="c63027d0-9b00-4f98-af34-dc7ebfb7ad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303</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Cassidy</dc:creator>
  <cp:lastModifiedBy>Emer OKelly</cp:lastModifiedBy>
  <cp:revision>1</cp:revision>
  <cp:lastPrinted>2019-07-24T14:50:02Z</cp:lastPrinted>
  <dcterms:created xsi:type="dcterms:W3CDTF">2019-07-10T13:15:04Z</dcterms:created>
  <dcterms:modified xsi:type="dcterms:W3CDTF">2019-07-24T14:51:31Z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0x010100FE5C16E228E6D54D950CFE46E3B23714</vt:lpwstr>
  </property>
</Properties>
</file>