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16"/>
  </p:handoutMasterIdLst>
  <p:sldIdLst>
    <p:sldId id="256" r:id="rId5"/>
    <p:sldId id="257" r:id="rId6"/>
    <p:sldId id="258" r:id="rId7"/>
    <p:sldId id="260" r:id="rId8"/>
    <p:sldId id="259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1959B-F3BF-450E-B8B3-CC043A32CCB5}" type="datetimeFigureOut">
              <a:rPr lang="en-GB" smtClean="0"/>
              <a:t>24/07/2019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D3537-EDBC-480E-A254-43D1C239F4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004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44945-34A0-4701-A566-8B4D3046B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26DC9-CCAB-47B2-B73C-67875F15C9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5BF7C-BA3B-4AD8-A97E-4A6B88FD0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0D2B-EFC5-47AE-9682-9D16F312FDC8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F2132-1871-463B-8F57-470D0FE68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1F129-9160-420C-9816-687EB4887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866FB-3C67-465E-8F0B-7A011CA2A9C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Image result for TUDublin Png">
            <a:extLst>
              <a:ext uri="{FF2B5EF4-FFF2-40B4-BE49-F238E27FC236}">
                <a16:creationId xmlns:a16="http://schemas.microsoft.com/office/drawing/2014/main" id="{AF67705D-053F-41AD-BB36-431DCEE8AB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625" y="5615892"/>
            <a:ext cx="1077689" cy="107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office365 png">
            <a:extLst>
              <a:ext uri="{FF2B5EF4-FFF2-40B4-BE49-F238E27FC236}">
                <a16:creationId xmlns:a16="http://schemas.microsoft.com/office/drawing/2014/main" id="{A2AEAF3B-AB6B-4138-BE0A-A629709A2B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476" y="5875883"/>
            <a:ext cx="1605448" cy="65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075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F9A32-4181-49B6-8B17-E7232B976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993F28-9AA6-40AD-9983-D4598EA9F3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6FE6A5-D180-42C6-9466-66DE6C1C8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0D2B-EFC5-47AE-9682-9D16F312FDC8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A0B70-8399-4C41-BA92-C92273907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18C3B-69DE-4243-A64D-5A899E424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866FB-3C67-465E-8F0B-7A011CA2A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08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7EC21D-6780-4CEF-A306-283D4F2518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B4028A-4EE1-475E-8A0A-2621EBEC1C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EDBB2-AF04-4AE6-A36F-EA708E0BB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0D2B-EFC5-47AE-9682-9D16F312FDC8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46F2AC-9630-4280-AFB4-9497872B8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4CF01F-B6F7-4DAE-8B2D-A3E81D43A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866FB-3C67-465E-8F0B-7A011CA2A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54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75A66-22C5-4B03-B335-68DC55275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75FC7-61C0-41E0-9942-BE3E1CC3D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7AAA20-72F1-44DD-9F01-3A01652B9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0D2B-EFC5-47AE-9682-9D16F312FDC8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EDEAF5-D75A-4A92-8D8A-129AF7B80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7D4A7-4F81-4B10-83F1-0AF695C3E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866FB-3C67-465E-8F0B-7A011CA2A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55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AF2AB-6287-4112-87F9-D40549158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752AF1-1ABD-4225-847F-324FBF737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11AA09-189A-41CC-AB23-BC3CA1CA6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0D2B-EFC5-47AE-9682-9D16F312FDC8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A7EC8-CD18-406A-A88D-E1E05AF8C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87F3B-915D-42C3-9BEC-A55A1E23B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866FB-3C67-465E-8F0B-7A011CA2A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87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88E5B-457C-4F0D-91E9-D052D55D7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77A7E-D721-49DD-9FED-E0B55B7182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065E65-55A9-4DDC-BB9F-671409D699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051BD5-FDA1-4D5B-985D-82162CF30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0D2B-EFC5-47AE-9682-9D16F312FDC8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08F5D9-988C-4642-AEB7-DADEAF609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2D642F-E9C7-4D36-8EB8-764252C03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866FB-3C67-465E-8F0B-7A011CA2A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38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6AAE1-CAF4-45A8-A02E-D66457EC1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E178E4-308F-4984-826C-3E93676A7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9ECE9D-03AD-4861-8370-BC3E4D45CD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45CE7E-DD06-4DC9-A2E8-17600151FA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566F87-2A18-4824-829E-6968CF360E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5D3C9A-30DC-491A-9211-B708AE527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0D2B-EFC5-47AE-9682-9D16F312FDC8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F8D53C-F69C-41CB-812D-100435CDB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F7E9A4-1310-474B-9761-81939AE1F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866FB-3C67-465E-8F0B-7A011CA2A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364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26A64-8D33-491C-9084-D4E461DDD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F30090-3F10-4A8B-996F-1D862C103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0D2B-EFC5-47AE-9682-9D16F312FDC8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7729BC-375B-4FAF-91D7-7360C688E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1C8A53-F3E0-4AC4-8D4C-05C19C3C0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866FB-3C67-465E-8F0B-7A011CA2A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704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1CD3E0-B756-406F-9FBB-051C44009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0D2B-EFC5-47AE-9682-9D16F312FDC8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E7E306-E19F-4E4E-801C-F263DED03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99D289-E42C-438E-98C9-98BF6BD9A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866FB-3C67-465E-8F0B-7A011CA2A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76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E461B-9530-4CB6-B89E-C70A317B0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4D2FB-D668-413E-AB86-41D908BE6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1AD53C-0FE3-4A7F-9004-8432C955A2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711860-69FA-40CB-BEE7-5B133E693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0D2B-EFC5-47AE-9682-9D16F312FDC8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95C7D9-82D1-4231-B0D2-1C937BF46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76DA69-255E-4521-BD66-6A70272E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866FB-3C67-465E-8F0B-7A011CA2A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80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04FDF-2285-4BCA-8A0B-A57143FB9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A158EB-C0F2-4F30-A63A-CA30794BF1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29BC8-6085-4B92-A067-E2BFA67EF8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05BD60-ABE1-41C0-9C8C-A6A4F9647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0D2B-EFC5-47AE-9682-9D16F312FDC8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77FA22-F7B9-4155-800E-CE21DA623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6291FE-EF8F-4612-AD84-05ED382FE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866FB-3C67-465E-8F0B-7A011CA2A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827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9F4A24-60C8-4563-BA45-F3E795752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75E252-F93A-403B-8E75-C71862449C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607DD3-653F-420D-9C30-0AF66607B7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00D2B-EFC5-47AE-9682-9D16F312FDC8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E0E2EA-DD31-4B0A-AEBE-1CB5C23E38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9A2C0-38DD-4640-83ED-CEE6A4EFCF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866FB-3C67-465E-8F0B-7A011CA2A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11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F27100-A3A4-45B0-8E6A-C120670543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5" r="15374"/>
          <a:stretch/>
        </p:blipFill>
        <p:spPr>
          <a:xfrm>
            <a:off x="5800528" y="0"/>
            <a:ext cx="6391472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E84618E-C631-4B63-8A5D-3D3D7B999419}"/>
              </a:ext>
            </a:extLst>
          </p:cNvPr>
          <p:cNvSpPr/>
          <p:nvPr/>
        </p:nvSpPr>
        <p:spPr>
          <a:xfrm>
            <a:off x="370959" y="0"/>
            <a:ext cx="6067163" cy="6858000"/>
          </a:xfrm>
          <a:prstGeom prst="rect">
            <a:avLst/>
          </a:prstGeom>
          <a:solidFill>
            <a:srgbClr val="014D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7EB4F8-B1B7-496D-8CF5-615DB196ED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529"/>
          <a:stretch/>
        </p:blipFill>
        <p:spPr>
          <a:xfrm>
            <a:off x="0" y="0"/>
            <a:ext cx="1575318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E422CD1-F026-45FE-A1A7-B9274EC7DF27}"/>
              </a:ext>
            </a:extLst>
          </p:cNvPr>
          <p:cNvSpPr/>
          <p:nvPr/>
        </p:nvSpPr>
        <p:spPr>
          <a:xfrm>
            <a:off x="6438122" y="0"/>
            <a:ext cx="5753878" cy="6858000"/>
          </a:xfrm>
          <a:prstGeom prst="rect">
            <a:avLst/>
          </a:prstGeom>
          <a:solidFill>
            <a:srgbClr val="4472C4">
              <a:alpha val="3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Image result for TUDublin Png">
            <a:extLst>
              <a:ext uri="{FF2B5EF4-FFF2-40B4-BE49-F238E27FC236}">
                <a16:creationId xmlns:a16="http://schemas.microsoft.com/office/drawing/2014/main" id="{266D7ADA-8938-4E00-90C8-E75FC4C36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687" y="5618576"/>
            <a:ext cx="1077689" cy="107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DD48BD3-50DB-45DA-96FC-8732AA220E79}"/>
              </a:ext>
            </a:extLst>
          </p:cNvPr>
          <p:cNvSpPr/>
          <p:nvPr/>
        </p:nvSpPr>
        <p:spPr>
          <a:xfrm>
            <a:off x="1275963" y="1142743"/>
            <a:ext cx="445640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User </a:t>
            </a:r>
            <a:r>
              <a:rPr lang="en-US" sz="5400" b="1" dirty="0" smtClean="0">
                <a:solidFill>
                  <a:schemeClr val="bg1"/>
                </a:solidFill>
              </a:rPr>
              <a:t>guide for</a:t>
            </a:r>
            <a:r>
              <a:rPr lang="en-US" sz="5400" b="1" dirty="0" smtClean="0">
                <a:solidFill>
                  <a:schemeClr val="bg1"/>
                </a:solidFill>
              </a:rPr>
              <a:t> </a:t>
            </a:r>
            <a:r>
              <a:rPr lang="en-US" sz="5400" b="1" dirty="0">
                <a:solidFill>
                  <a:schemeClr val="bg1"/>
                </a:solidFill>
              </a:rPr>
              <a:t>OneDrive</a:t>
            </a:r>
          </a:p>
          <a:p>
            <a:pPr algn="ctr"/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55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90C1677-984B-4EAD-8F19-626C06AF4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096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70F9F2-DC2C-4AAE-9D24-EBA48BCFAD08}"/>
              </a:ext>
            </a:extLst>
          </p:cNvPr>
          <p:cNvSpPr txBox="1"/>
          <p:nvPr/>
        </p:nvSpPr>
        <p:spPr>
          <a:xfrm>
            <a:off x="675249" y="383496"/>
            <a:ext cx="7135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How to </a:t>
            </a:r>
            <a:r>
              <a:rPr lang="en-US" sz="3200" b="1" dirty="0" smtClean="0"/>
              <a:t>share documents </a:t>
            </a:r>
            <a:r>
              <a:rPr lang="en-US" sz="3200" b="1" dirty="0"/>
              <a:t>from OneDrive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4E3C28-865A-4D44-8175-FBCC336393A0}"/>
              </a:ext>
            </a:extLst>
          </p:cNvPr>
          <p:cNvSpPr txBox="1"/>
          <p:nvPr/>
        </p:nvSpPr>
        <p:spPr>
          <a:xfrm>
            <a:off x="675249" y="1152937"/>
            <a:ext cx="41781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 smtClean="0"/>
              <a:t>There are a few ways to share documents from OneDrive.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You </a:t>
            </a:r>
            <a:r>
              <a:rPr lang="en-US" dirty="0"/>
              <a:t>can share documents from the </a:t>
            </a:r>
            <a:r>
              <a:rPr lang="en-US" b="1" dirty="0"/>
              <a:t>OneDrive landing page </a:t>
            </a:r>
            <a:r>
              <a:rPr lang="en-US" dirty="0"/>
              <a:t>or </a:t>
            </a:r>
            <a:r>
              <a:rPr lang="en-US" b="1" dirty="0"/>
              <a:t>Folder navigation</a:t>
            </a:r>
            <a:r>
              <a:rPr lang="en-US" dirty="0"/>
              <a:t> by moving your mouse over the file and clicking the share        </a:t>
            </a:r>
            <a:r>
              <a:rPr lang="en-US" dirty="0" smtClean="0"/>
              <a:t>button </a:t>
            </a:r>
            <a:r>
              <a:rPr lang="en-US" dirty="0"/>
              <a:t>which will appear. 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You </a:t>
            </a:r>
            <a:r>
              <a:rPr lang="en-US" dirty="0"/>
              <a:t>can </a:t>
            </a:r>
            <a:r>
              <a:rPr lang="en-US" dirty="0" smtClean="0"/>
              <a:t>also share </a:t>
            </a:r>
            <a:r>
              <a:rPr lang="en-US" dirty="0"/>
              <a:t>documents </a:t>
            </a:r>
            <a:r>
              <a:rPr lang="en-US" dirty="0" smtClean="0"/>
              <a:t>from </a:t>
            </a:r>
            <a:r>
              <a:rPr lang="en-US" dirty="0"/>
              <a:t>within the web app. </a:t>
            </a:r>
            <a:r>
              <a:rPr lang="en-US" dirty="0" smtClean="0"/>
              <a:t>Once you </a:t>
            </a:r>
            <a:r>
              <a:rPr lang="en-US" dirty="0"/>
              <a:t>have the document open you will see a </a:t>
            </a:r>
            <a:r>
              <a:rPr lang="en-US" b="1" dirty="0"/>
              <a:t>share button</a:t>
            </a:r>
            <a:r>
              <a:rPr lang="en-US" dirty="0"/>
              <a:t> </a:t>
            </a:r>
            <a:r>
              <a:rPr lang="en-US" dirty="0" smtClean="0"/>
              <a:t>on </a:t>
            </a:r>
            <a:r>
              <a:rPr lang="en-US" dirty="0"/>
              <a:t>the top right hand corner of the page.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F1CFB1-F63C-4414-8441-50A6A09FE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7134" y="1230059"/>
            <a:ext cx="5460893" cy="24142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FB3CAE-27C8-457A-BDEB-FA3116BAFA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6346" y="3154445"/>
            <a:ext cx="238125" cy="23812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B373E10-3C37-42CE-8706-97E8220BEA9F}"/>
              </a:ext>
            </a:extLst>
          </p:cNvPr>
          <p:cNvSpPr/>
          <p:nvPr/>
        </p:nvSpPr>
        <p:spPr>
          <a:xfrm>
            <a:off x="10689847" y="2181410"/>
            <a:ext cx="3016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0FC8B9B-B059-49C6-98A5-3CB14D3D38D1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7923559" y="2366076"/>
            <a:ext cx="2766288" cy="2982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7C513764-049A-4245-9CBD-07CAD6046A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0727" y="3035221"/>
            <a:ext cx="4796589" cy="2420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D014178-4ACE-44AE-91CC-FB8680516C0A}"/>
              </a:ext>
            </a:extLst>
          </p:cNvPr>
          <p:cNvSpPr/>
          <p:nvPr/>
        </p:nvSpPr>
        <p:spPr>
          <a:xfrm>
            <a:off x="11654558" y="3244334"/>
            <a:ext cx="3016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BA09970-415B-4A90-8644-D0DA982AFA5E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10808856" y="3429000"/>
            <a:ext cx="845702" cy="208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331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90C1677-984B-4EAD-8F19-626C06AF4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096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70F9F2-DC2C-4AAE-9D24-EBA48BCFAD08}"/>
              </a:ext>
            </a:extLst>
          </p:cNvPr>
          <p:cNvSpPr txBox="1"/>
          <p:nvPr/>
        </p:nvSpPr>
        <p:spPr>
          <a:xfrm>
            <a:off x="675249" y="383496"/>
            <a:ext cx="88315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How to </a:t>
            </a:r>
            <a:r>
              <a:rPr lang="en-US" sz="3200" b="1" dirty="0"/>
              <a:t>share documents from </a:t>
            </a:r>
            <a:r>
              <a:rPr lang="en-US" sz="3200" b="1" dirty="0" smtClean="0"/>
              <a:t>OneDrive </a:t>
            </a:r>
            <a:r>
              <a:rPr lang="en-US" sz="3200" dirty="0" smtClean="0"/>
              <a:t>continued</a:t>
            </a:r>
            <a:endParaRPr lang="en-US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4E3C28-865A-4D44-8175-FBCC336393A0}"/>
              </a:ext>
            </a:extLst>
          </p:cNvPr>
          <p:cNvSpPr txBox="1"/>
          <p:nvPr/>
        </p:nvSpPr>
        <p:spPr>
          <a:xfrm>
            <a:off x="675248" y="1356615"/>
            <a:ext cx="430471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   A </a:t>
            </a:r>
            <a:r>
              <a:rPr lang="en-US" dirty="0"/>
              <a:t>dialog box for sharing will appear.</a:t>
            </a:r>
          </a:p>
          <a:p>
            <a:endParaRPr lang="en-US" dirty="0"/>
          </a:p>
          <a:p>
            <a:pPr marL="342900" indent="-342900">
              <a:buAutoNum type="arabicPeriod" startAt="4"/>
            </a:pPr>
            <a:r>
              <a:rPr lang="en-US" dirty="0" smtClean="0"/>
              <a:t>From </a:t>
            </a:r>
            <a:r>
              <a:rPr lang="en-US" dirty="0"/>
              <a:t>here you can start to type a </a:t>
            </a:r>
            <a:r>
              <a:rPr lang="en-US" dirty="0" smtClean="0"/>
              <a:t>name in </a:t>
            </a:r>
            <a:r>
              <a:rPr lang="en-US" dirty="0"/>
              <a:t>the </a:t>
            </a:r>
            <a:r>
              <a:rPr lang="en-US" b="1" dirty="0" smtClean="0"/>
              <a:t>Username </a:t>
            </a:r>
            <a:r>
              <a:rPr lang="en-US" b="1" dirty="0"/>
              <a:t>or email </a:t>
            </a:r>
            <a:r>
              <a:rPr lang="en-US" b="1" dirty="0" smtClean="0"/>
              <a:t>address </a:t>
            </a:r>
            <a:r>
              <a:rPr lang="en-US" dirty="0"/>
              <a:t>field. You will see suggestions for users based on what you type.</a:t>
            </a:r>
          </a:p>
          <a:p>
            <a:endParaRPr lang="en-US" dirty="0"/>
          </a:p>
          <a:p>
            <a:pPr marL="342900" indent="-342900">
              <a:buAutoNum type="arabicPeriod" startAt="5"/>
            </a:pPr>
            <a:r>
              <a:rPr lang="en-US" dirty="0" smtClean="0"/>
              <a:t>Once </a:t>
            </a:r>
            <a:r>
              <a:rPr lang="en-US" dirty="0"/>
              <a:t>you click on a name it will </a:t>
            </a:r>
            <a:r>
              <a:rPr lang="en-US" dirty="0" smtClean="0"/>
              <a:t>be </a:t>
            </a:r>
            <a:r>
              <a:rPr lang="en-US" dirty="0" smtClean="0"/>
              <a:t>  </a:t>
            </a:r>
            <a:r>
              <a:rPr lang="en-US" dirty="0" smtClean="0"/>
              <a:t>added </a:t>
            </a:r>
            <a:r>
              <a:rPr lang="en-US" dirty="0"/>
              <a:t>to the list of users to share the document with.</a:t>
            </a:r>
          </a:p>
          <a:p>
            <a:endParaRPr lang="en-US" dirty="0"/>
          </a:p>
          <a:p>
            <a:pPr marL="342900" indent="-342900">
              <a:buAutoNum type="arabicPeriod" startAt="6"/>
            </a:pPr>
            <a:r>
              <a:rPr lang="en-US" dirty="0" smtClean="0"/>
              <a:t>You </a:t>
            </a:r>
            <a:r>
              <a:rPr lang="en-US" dirty="0"/>
              <a:t>can continue to add other users </a:t>
            </a:r>
            <a:r>
              <a:rPr lang="en-US" dirty="0" smtClean="0"/>
              <a:t>by    repeating </a:t>
            </a:r>
            <a:r>
              <a:rPr lang="en-US" dirty="0"/>
              <a:t>the process and when you </a:t>
            </a:r>
            <a:r>
              <a:rPr lang="en-US" dirty="0" smtClean="0"/>
              <a:t>are finished </a:t>
            </a:r>
            <a:r>
              <a:rPr lang="en-US" dirty="0"/>
              <a:t>click </a:t>
            </a:r>
            <a:r>
              <a:rPr lang="en-US" b="1" dirty="0" smtClean="0"/>
              <a:t>Send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  <a:p>
            <a:pPr marL="342900" indent="-342900">
              <a:buAutoNum type="arabicPeriod" startAt="7"/>
            </a:pPr>
            <a:r>
              <a:rPr lang="en-US" smtClean="0"/>
              <a:t>You </a:t>
            </a:r>
            <a:r>
              <a:rPr lang="en-US" dirty="0"/>
              <a:t>will receive a confirmation </a:t>
            </a:r>
            <a:r>
              <a:rPr lang="en-US"/>
              <a:t>that </a:t>
            </a:r>
            <a:r>
              <a:rPr lang="en-US" smtClean="0"/>
              <a:t>the </a:t>
            </a:r>
            <a:r>
              <a:rPr lang="en-US" smtClean="0"/>
              <a:t>document </a:t>
            </a:r>
            <a:r>
              <a:rPr lang="en-US" dirty="0"/>
              <a:t>is shared.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5614AC-4848-4531-8C1C-FDE6A342B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7642" y="1356615"/>
            <a:ext cx="2544211" cy="30456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124C67-668D-499B-86B1-3B0E857CFF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3843" y="2149331"/>
            <a:ext cx="2544211" cy="32859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5033B7-E954-4C35-B19D-38468BD355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0038" y="4708669"/>
            <a:ext cx="2544211" cy="11299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7036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90C1677-984B-4EAD-8F19-626C06AF4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096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EB018B0-DF9A-4A88-B7A3-F9595CD63218}"/>
              </a:ext>
            </a:extLst>
          </p:cNvPr>
          <p:cNvSpPr txBox="1"/>
          <p:nvPr/>
        </p:nvSpPr>
        <p:spPr>
          <a:xfrm>
            <a:off x="914399" y="1351722"/>
            <a:ext cx="66128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/>
              <a:t>This </a:t>
            </a:r>
            <a:r>
              <a:rPr lang="en-US" sz="2000" dirty="0" smtClean="0"/>
              <a:t>user guide will show you how to get started on OneDrive, including: </a:t>
            </a:r>
            <a:endParaRPr lang="en-US" sz="2000" dirty="0"/>
          </a:p>
          <a:p>
            <a:pPr fontAlgn="base"/>
            <a:endParaRPr lang="en-US" sz="2000" dirty="0"/>
          </a:p>
          <a:p>
            <a:pPr marL="342900" indent="-342900" fontAlgn="base">
              <a:buFont typeface="+mj-lt"/>
              <a:buAutoNum type="arabicPeriod"/>
            </a:pPr>
            <a:r>
              <a:rPr lang="en-US" sz="2000" dirty="0" smtClean="0"/>
              <a:t>How to logon to OneDrive for the first time</a:t>
            </a:r>
            <a:endParaRPr lang="en-US" sz="2000" dirty="0"/>
          </a:p>
          <a:p>
            <a:pPr marL="342900" indent="-342900" fontAlgn="base">
              <a:buFont typeface="+mj-lt"/>
              <a:buAutoNum type="arabicPeriod"/>
            </a:pPr>
            <a:r>
              <a:rPr lang="en-US" sz="2000" dirty="0" smtClean="0"/>
              <a:t>How to navigate </a:t>
            </a:r>
            <a:r>
              <a:rPr lang="en-US" sz="2000" dirty="0"/>
              <a:t>OneDrive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sz="2000" dirty="0" smtClean="0"/>
              <a:t>How to upload and save documents to OneDrive 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sz="2000" dirty="0" smtClean="0"/>
              <a:t>How to create documents in OneDrive</a:t>
            </a:r>
            <a:r>
              <a:rPr lang="en-US" sz="2000" dirty="0" smtClean="0"/>
              <a:t>​</a:t>
            </a:r>
            <a:endParaRPr lang="en-US" sz="2000" dirty="0"/>
          </a:p>
          <a:p>
            <a:pPr marL="342900" indent="-342900" fontAlgn="base">
              <a:buFont typeface="+mj-lt"/>
              <a:buAutoNum type="arabicPeriod"/>
            </a:pPr>
            <a:r>
              <a:rPr lang="en-US" sz="2000" dirty="0" smtClean="0"/>
              <a:t>How to share documents on OneDrive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158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90C1677-984B-4EAD-8F19-626C06AF4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096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70F9F2-DC2C-4AAE-9D24-EBA48BCFAD08}"/>
              </a:ext>
            </a:extLst>
          </p:cNvPr>
          <p:cNvSpPr txBox="1"/>
          <p:nvPr/>
        </p:nvSpPr>
        <p:spPr>
          <a:xfrm>
            <a:off x="670441" y="403097"/>
            <a:ext cx="45333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How to </a:t>
            </a:r>
            <a:r>
              <a:rPr lang="en-US" sz="3200" b="1" dirty="0" smtClean="0"/>
              <a:t>login to OneDrive for the first time</a:t>
            </a:r>
            <a:endParaRPr lang="en-US" sz="3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57F5EE-B002-473E-A66D-91B5994EC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9207" y="565508"/>
            <a:ext cx="3336303" cy="28374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4C52D5-4718-40C9-BB1C-84589C6491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245" y="2015256"/>
            <a:ext cx="3293925" cy="20770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822B55-9CA6-4686-840A-7EA031454E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2454" y="2567925"/>
            <a:ext cx="2114445" cy="22372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16A777-A98F-4D94-963B-4052F2E30C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75290" y="2913420"/>
            <a:ext cx="2376855" cy="23389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409277-D1AA-4349-A152-A65D2C183F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29177" y="3118335"/>
            <a:ext cx="2364326" cy="23389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F0BA28-345F-4732-A5A1-42E3FE7C985E}"/>
              </a:ext>
            </a:extLst>
          </p:cNvPr>
          <p:cNvSpPr/>
          <p:nvPr/>
        </p:nvSpPr>
        <p:spPr>
          <a:xfrm>
            <a:off x="803796" y="2169622"/>
            <a:ext cx="380976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Font typeface="+mj-lt"/>
              <a:buAutoNum type="arabicPeriod"/>
            </a:pPr>
            <a:r>
              <a:rPr lang="en-US" dirty="0"/>
              <a:t>Find the </a:t>
            </a:r>
            <a:r>
              <a:rPr lang="en-US" b="1" dirty="0"/>
              <a:t>OneDrive icon </a:t>
            </a:r>
            <a:r>
              <a:rPr lang="en-US" dirty="0"/>
              <a:t>in the </a:t>
            </a:r>
            <a:r>
              <a:rPr lang="en-US" dirty="0" smtClean="0"/>
              <a:t>Office 365 </a:t>
            </a:r>
            <a:r>
              <a:rPr lang="en-US" dirty="0"/>
              <a:t>portal.</a:t>
            </a:r>
          </a:p>
          <a:p>
            <a:pPr marL="342900" indent="-342900" fontAlgn="base">
              <a:buFont typeface="+mj-lt"/>
              <a:buAutoNum type="arabicPeriod"/>
            </a:pPr>
            <a:endParaRPr lang="en-US" dirty="0"/>
          </a:p>
          <a:p>
            <a:pPr marL="342900" indent="-342900" fontAlgn="base">
              <a:buFont typeface="+mj-lt"/>
              <a:buAutoNum type="arabicPeriod"/>
            </a:pPr>
            <a:r>
              <a:rPr lang="en-US" dirty="0"/>
              <a:t>When prompted click </a:t>
            </a:r>
            <a:r>
              <a:rPr lang="en-US" b="1" dirty="0" smtClean="0"/>
              <a:t>Your </a:t>
            </a:r>
            <a:r>
              <a:rPr lang="en-US" b="1" dirty="0"/>
              <a:t>OneDrive is </a:t>
            </a:r>
            <a:r>
              <a:rPr lang="en-US" b="1" dirty="0" smtClean="0"/>
              <a:t>ready</a:t>
            </a:r>
            <a:r>
              <a:rPr lang="en-US" dirty="0" smtClean="0"/>
              <a:t>.</a:t>
            </a:r>
            <a:endParaRPr lang="en-US" dirty="0"/>
          </a:p>
          <a:p>
            <a:pPr marL="342900" indent="-342900" fontAlgn="base">
              <a:buFont typeface="+mj-lt"/>
              <a:buAutoNum type="arabicPeriod"/>
            </a:pPr>
            <a:endParaRPr lang="en-US" dirty="0"/>
          </a:p>
          <a:p>
            <a:pPr marL="342900" indent="-342900" fontAlgn="base"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b="1" dirty="0" smtClean="0"/>
              <a:t>N</a:t>
            </a:r>
            <a:r>
              <a:rPr lang="en-US" b="1" dirty="0" smtClean="0"/>
              <a:t>ext </a:t>
            </a:r>
            <a:r>
              <a:rPr lang="en-US" dirty="0"/>
              <a:t>on the </a:t>
            </a:r>
            <a:r>
              <a:rPr lang="en-US" b="1" dirty="0"/>
              <a:t>Welcome to OneDrive</a:t>
            </a:r>
            <a:r>
              <a:rPr lang="en-US" dirty="0"/>
              <a:t> slides and then click </a:t>
            </a:r>
            <a:r>
              <a:rPr lang="en-US" dirty="0" smtClean="0"/>
              <a:t>on </a:t>
            </a:r>
            <a:r>
              <a:rPr lang="en-US" b="1" dirty="0" smtClean="0"/>
              <a:t>Get started</a:t>
            </a:r>
            <a:r>
              <a:rPr lang="en-US" dirty="0" smtClean="0"/>
              <a:t>.</a:t>
            </a:r>
            <a:endParaRPr lang="en-US" dirty="0"/>
          </a:p>
          <a:p>
            <a:pPr marL="342900" indent="-342900" fontAlgn="base">
              <a:buFont typeface="+mj-lt"/>
              <a:buAutoNum type="arabicPeriod"/>
            </a:pPr>
            <a:endParaRPr lang="en-US" b="1" dirty="0"/>
          </a:p>
          <a:p>
            <a:pPr marL="342900" indent="-342900" fontAlgn="base">
              <a:buFont typeface="+mj-lt"/>
              <a:buAutoNum type="arabicPeriod"/>
            </a:pPr>
            <a:r>
              <a:rPr lang="en-US" dirty="0"/>
              <a:t>You will now see the OneDrive landing page. </a:t>
            </a:r>
          </a:p>
          <a:p>
            <a:pPr marL="342900" indent="-342900" fontAlgn="base">
              <a:buFont typeface="+mj-lt"/>
              <a:buAutoNum type="arabicPeriod"/>
            </a:pPr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4B60889-2737-4898-A7E8-A5A7227D96DF}"/>
              </a:ext>
            </a:extLst>
          </p:cNvPr>
          <p:cNvCxnSpPr>
            <a:cxnSpLocks/>
          </p:cNvCxnSpPr>
          <p:nvPr/>
        </p:nvCxnSpPr>
        <p:spPr>
          <a:xfrm flipV="1">
            <a:off x="4148051" y="1778924"/>
            <a:ext cx="2485505" cy="5320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01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90C1677-984B-4EAD-8F19-626C06AF4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096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F05CA54-5132-4D10-B239-A260ABAD49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98" t="21885" r="4190" b="40382"/>
          <a:stretch/>
        </p:blipFill>
        <p:spPr>
          <a:xfrm>
            <a:off x="2740855" y="3213429"/>
            <a:ext cx="7652825" cy="21523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9419088-2E8D-4941-830E-427E1C57592E}"/>
              </a:ext>
            </a:extLst>
          </p:cNvPr>
          <p:cNvSpPr txBox="1"/>
          <p:nvPr/>
        </p:nvSpPr>
        <p:spPr>
          <a:xfrm>
            <a:off x="775329" y="1413164"/>
            <a:ext cx="100727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5"/>
            </a:pPr>
            <a:r>
              <a:rPr lang="en-US" sz="1600" dirty="0" smtClean="0"/>
              <a:t>You </a:t>
            </a:r>
            <a:r>
              <a:rPr lang="en-US" sz="1600" dirty="0"/>
              <a:t>will see a </a:t>
            </a:r>
            <a:r>
              <a:rPr lang="en-US" sz="1600" b="1" dirty="0"/>
              <a:t>OneDrive mission pop-up </a:t>
            </a:r>
            <a:r>
              <a:rPr lang="en-US" sz="1600" dirty="0"/>
              <a:t>on the main landing page for </a:t>
            </a:r>
            <a:r>
              <a:rPr lang="en-US" sz="1600" dirty="0" smtClean="0"/>
              <a:t>OneDrive which </a:t>
            </a:r>
            <a:r>
              <a:rPr lang="en-US" sz="1600" dirty="0"/>
              <a:t>will guide </a:t>
            </a:r>
            <a:r>
              <a:rPr lang="en-US" sz="1600" dirty="0" smtClean="0"/>
              <a:t>you on how to </a:t>
            </a:r>
            <a:r>
              <a:rPr lang="en-US" sz="1600" dirty="0" smtClean="0"/>
              <a:t>set up OneDrive on both your mobile and your desktop and show you how to upload files and photos</a:t>
            </a:r>
            <a:r>
              <a:rPr lang="en-US" sz="1600" dirty="0" smtClean="0"/>
              <a:t>. 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 smtClean="0"/>
              <a:t>6.    You </a:t>
            </a:r>
            <a:r>
              <a:rPr lang="en-US" sz="1600" dirty="0"/>
              <a:t>can exit this by </a:t>
            </a:r>
            <a:r>
              <a:rPr lang="en-US" sz="1600" dirty="0" smtClean="0"/>
              <a:t>clicking on the </a:t>
            </a:r>
            <a:r>
              <a:rPr lang="en-US" sz="1600" b="1" dirty="0"/>
              <a:t>X </a:t>
            </a:r>
            <a:r>
              <a:rPr lang="en-US" sz="1600" dirty="0"/>
              <a:t>on the top right of the box.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70F9F2-DC2C-4AAE-9D24-EBA48BCFAD08}"/>
              </a:ext>
            </a:extLst>
          </p:cNvPr>
          <p:cNvSpPr txBox="1"/>
          <p:nvPr/>
        </p:nvSpPr>
        <p:spPr>
          <a:xfrm>
            <a:off x="795132" y="397564"/>
            <a:ext cx="10598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How to </a:t>
            </a:r>
            <a:r>
              <a:rPr lang="en-US" sz="3200" b="1" dirty="0" smtClean="0"/>
              <a:t>login to OneDrive for the first time </a:t>
            </a:r>
            <a:r>
              <a:rPr lang="en-US" sz="3200" dirty="0" smtClean="0"/>
              <a:t>continued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95867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6B13562F-C481-4D83-80BD-36E8C9238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3403" y="1560457"/>
            <a:ext cx="6898371" cy="39117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0C1677-984B-4EAD-8F19-626C06AF46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096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70F9F2-DC2C-4AAE-9D24-EBA48BCFAD08}"/>
              </a:ext>
            </a:extLst>
          </p:cNvPr>
          <p:cNvSpPr txBox="1"/>
          <p:nvPr/>
        </p:nvSpPr>
        <p:spPr>
          <a:xfrm>
            <a:off x="795132" y="397564"/>
            <a:ext cx="45509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How to navigate OneDrive</a:t>
            </a: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419088-2E8D-4941-830E-427E1C57592E}"/>
              </a:ext>
            </a:extLst>
          </p:cNvPr>
          <p:cNvSpPr txBox="1"/>
          <p:nvPr/>
        </p:nvSpPr>
        <p:spPr>
          <a:xfrm>
            <a:off x="675249" y="1378634"/>
            <a:ext cx="40655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b="1" dirty="0"/>
              <a:t>Office365 Navigation: </a:t>
            </a:r>
            <a:r>
              <a:rPr lang="en-US" sz="1400" dirty="0"/>
              <a:t>This is where you </a:t>
            </a:r>
            <a:r>
              <a:rPr lang="en-US" sz="1400" dirty="0" smtClean="0"/>
              <a:t>can </a:t>
            </a:r>
            <a:r>
              <a:rPr lang="en-US" sz="1400" dirty="0"/>
              <a:t>click to navigate to other </a:t>
            </a:r>
            <a:r>
              <a:rPr lang="en-US" sz="1400" dirty="0" smtClean="0"/>
              <a:t>Office 365 </a:t>
            </a:r>
            <a:r>
              <a:rPr lang="en-US" sz="1400" dirty="0"/>
              <a:t>Applications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b="1" dirty="0"/>
              <a:t>Search: </a:t>
            </a:r>
            <a:r>
              <a:rPr lang="en-US" sz="1400" dirty="0"/>
              <a:t>This is your search tool. Type what you want to search here.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b="1" dirty="0"/>
              <a:t>Folder Navigation: </a:t>
            </a:r>
            <a:r>
              <a:rPr lang="en-US" sz="1400" dirty="0"/>
              <a:t>This is where you navigate </a:t>
            </a:r>
            <a:r>
              <a:rPr lang="en-US" sz="1400" dirty="0" smtClean="0"/>
              <a:t>through your files.</a:t>
            </a:r>
            <a:endParaRPr lang="en-US" sz="1400" dirty="0"/>
          </a:p>
          <a:p>
            <a:pPr marL="342900" indent="-342900">
              <a:buFont typeface="+mj-lt"/>
              <a:buAutoNum type="arabicPeriod"/>
            </a:pPr>
            <a:r>
              <a:rPr lang="en-US" sz="1400" b="1" dirty="0"/>
              <a:t>Files and Folders View:</a:t>
            </a:r>
            <a:r>
              <a:rPr lang="en-US" sz="1400" dirty="0"/>
              <a:t> This </a:t>
            </a:r>
            <a:r>
              <a:rPr lang="en-US" sz="1400" dirty="0" smtClean="0"/>
              <a:t>is the </a:t>
            </a:r>
            <a:r>
              <a:rPr lang="en-US" sz="1400" dirty="0"/>
              <a:t>main navigation element in OneDrive. You </a:t>
            </a:r>
            <a:r>
              <a:rPr lang="en-US" sz="1400" dirty="0" smtClean="0"/>
              <a:t>can navigate between files </a:t>
            </a:r>
            <a:r>
              <a:rPr lang="en-US" sz="1400" dirty="0"/>
              <a:t>and folders </a:t>
            </a:r>
            <a:r>
              <a:rPr lang="en-US" sz="1400" dirty="0" smtClean="0"/>
              <a:t>and see further information on your files </a:t>
            </a:r>
            <a:r>
              <a:rPr lang="en-US" sz="1400" dirty="0"/>
              <a:t>and folders.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b="1" dirty="0"/>
              <a:t>Bottom Navigation: </a:t>
            </a:r>
            <a:r>
              <a:rPr lang="en-US" sz="1400" dirty="0"/>
              <a:t>This gives you the option to get the </a:t>
            </a:r>
            <a:r>
              <a:rPr lang="en-US" sz="1400" dirty="0" smtClean="0"/>
              <a:t>OneDrive App </a:t>
            </a:r>
            <a:r>
              <a:rPr lang="en-US" sz="1400" dirty="0"/>
              <a:t>or return to the classic view of OneDrive (not recommended</a:t>
            </a:r>
            <a:r>
              <a:rPr lang="en-US" sz="1400" dirty="0" smtClean="0"/>
              <a:t>).</a:t>
            </a:r>
            <a:endParaRPr lang="en-US" sz="1400" dirty="0"/>
          </a:p>
          <a:p>
            <a:pPr marL="342900" indent="-342900">
              <a:buFont typeface="+mj-lt"/>
              <a:buAutoNum type="arabicPeriod"/>
            </a:pPr>
            <a:r>
              <a:rPr lang="en-US" sz="1400" b="1" dirty="0"/>
              <a:t>Task Bar: </a:t>
            </a:r>
            <a:r>
              <a:rPr lang="en-US" sz="1400" dirty="0"/>
              <a:t>This is where you </a:t>
            </a:r>
            <a:r>
              <a:rPr lang="en-US" sz="1400" dirty="0" smtClean="0"/>
              <a:t>can upload documents and </a:t>
            </a:r>
            <a:r>
              <a:rPr lang="en-US" sz="1400" dirty="0"/>
              <a:t>c</a:t>
            </a:r>
            <a:r>
              <a:rPr lang="en-US" sz="1400" dirty="0" smtClean="0"/>
              <a:t>reate </a:t>
            </a:r>
            <a:r>
              <a:rPr lang="en-US" sz="1400" dirty="0"/>
              <a:t>new </a:t>
            </a:r>
            <a:r>
              <a:rPr lang="en-US" sz="1400" dirty="0" smtClean="0"/>
              <a:t>ones. </a:t>
            </a:r>
            <a:endParaRPr lang="en-US" sz="1400" dirty="0"/>
          </a:p>
          <a:p>
            <a:pPr marL="342900" indent="-342900">
              <a:buFont typeface="+mj-lt"/>
              <a:buAutoNum type="arabicPeriod"/>
            </a:pPr>
            <a:r>
              <a:rPr lang="en-US" sz="1400" b="1" dirty="0"/>
              <a:t>Settings: </a:t>
            </a:r>
            <a:r>
              <a:rPr lang="en-US" sz="1400" dirty="0"/>
              <a:t>This is where you can personalize your account and gain access to </a:t>
            </a:r>
            <a:r>
              <a:rPr lang="en-US" sz="1400" dirty="0" smtClean="0"/>
              <a:t>additional tools </a:t>
            </a:r>
            <a:r>
              <a:rPr lang="en-US" sz="1400" dirty="0"/>
              <a:t>and customization options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8EB6DE-D040-488D-9A9C-D39DE20622F6}"/>
              </a:ext>
            </a:extLst>
          </p:cNvPr>
          <p:cNvSpPr/>
          <p:nvPr/>
        </p:nvSpPr>
        <p:spPr>
          <a:xfrm>
            <a:off x="5054203" y="1076529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1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9E13175-D83D-4FE9-ABF0-2403CA3D1377}"/>
              </a:ext>
            </a:extLst>
          </p:cNvPr>
          <p:cNvCxnSpPr>
            <a:cxnSpLocks/>
          </p:cNvCxnSpPr>
          <p:nvPr/>
        </p:nvCxnSpPr>
        <p:spPr>
          <a:xfrm>
            <a:off x="5205046" y="1405443"/>
            <a:ext cx="1" cy="2432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197987EB-449B-4690-9ECA-70392A6BB13F}"/>
              </a:ext>
            </a:extLst>
          </p:cNvPr>
          <p:cNvSpPr/>
          <p:nvPr/>
        </p:nvSpPr>
        <p:spPr>
          <a:xfrm>
            <a:off x="4604151" y="17983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</a:t>
            </a:r>
            <a:endParaRPr lang="en-US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316CDAA-B87B-4E8F-801F-71506B80D05D}"/>
              </a:ext>
            </a:extLst>
          </p:cNvPr>
          <p:cNvSpPr/>
          <p:nvPr/>
        </p:nvSpPr>
        <p:spPr>
          <a:xfrm>
            <a:off x="4710193" y="240263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3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A83AD08-84A3-45FC-AEA4-E757CF320DC2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4905837" y="1982966"/>
            <a:ext cx="2621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E61F61E-15A6-4B24-9229-28B392F052C5}"/>
              </a:ext>
            </a:extLst>
          </p:cNvPr>
          <p:cNvCxnSpPr>
            <a:cxnSpLocks/>
          </p:cNvCxnSpPr>
          <p:nvPr/>
        </p:nvCxnSpPr>
        <p:spPr>
          <a:xfrm>
            <a:off x="4940420" y="2587315"/>
            <a:ext cx="2275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168E3C4E-56C3-459C-8071-2D84D26F1776}"/>
              </a:ext>
            </a:extLst>
          </p:cNvPr>
          <p:cNvSpPr/>
          <p:nvPr/>
        </p:nvSpPr>
        <p:spPr>
          <a:xfrm>
            <a:off x="4745644" y="350229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4</a:t>
            </a:r>
            <a:endParaRPr lang="en-US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D97DCBC-CF4E-4976-AD05-2E4140B4A59D}"/>
              </a:ext>
            </a:extLst>
          </p:cNvPr>
          <p:cNvCxnSpPr>
            <a:cxnSpLocks/>
          </p:cNvCxnSpPr>
          <p:nvPr/>
        </p:nvCxnSpPr>
        <p:spPr>
          <a:xfrm>
            <a:off x="5011879" y="3686958"/>
            <a:ext cx="17997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1D110DF1-DD96-45E4-BE22-BF09A96AC010}"/>
              </a:ext>
            </a:extLst>
          </p:cNvPr>
          <p:cNvSpPr/>
          <p:nvPr/>
        </p:nvSpPr>
        <p:spPr>
          <a:xfrm>
            <a:off x="5305994" y="571836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5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BBBEFBB-4B4B-48FC-96AA-5F02E5150D85}"/>
              </a:ext>
            </a:extLst>
          </p:cNvPr>
          <p:cNvCxnSpPr>
            <a:cxnSpLocks/>
          </p:cNvCxnSpPr>
          <p:nvPr/>
        </p:nvCxnSpPr>
        <p:spPr>
          <a:xfrm flipV="1">
            <a:off x="5456837" y="5407095"/>
            <a:ext cx="0" cy="3154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F812C06-B6DA-41CF-91C5-1EBD0627CC36}"/>
              </a:ext>
            </a:extLst>
          </p:cNvPr>
          <p:cNvCxnSpPr>
            <a:cxnSpLocks/>
          </p:cNvCxnSpPr>
          <p:nvPr/>
        </p:nvCxnSpPr>
        <p:spPr>
          <a:xfrm>
            <a:off x="7986927" y="1378634"/>
            <a:ext cx="2474" cy="534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FEE8C01A-CC2B-4872-A753-ECC6D3601009}"/>
              </a:ext>
            </a:extLst>
          </p:cNvPr>
          <p:cNvSpPr/>
          <p:nvPr/>
        </p:nvSpPr>
        <p:spPr>
          <a:xfrm>
            <a:off x="7836084" y="982339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6</a:t>
            </a:r>
            <a:endParaRPr lang="en-US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44AB6FA-A9F2-448E-8FED-1F76559B8B09}"/>
              </a:ext>
            </a:extLst>
          </p:cNvPr>
          <p:cNvSpPr/>
          <p:nvPr/>
        </p:nvSpPr>
        <p:spPr>
          <a:xfrm>
            <a:off x="11028921" y="891863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7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3F5AEF9-6067-433C-A099-472C22E944A9}"/>
              </a:ext>
            </a:extLst>
          </p:cNvPr>
          <p:cNvCxnSpPr>
            <a:cxnSpLocks/>
          </p:cNvCxnSpPr>
          <p:nvPr/>
        </p:nvCxnSpPr>
        <p:spPr>
          <a:xfrm>
            <a:off x="11167827" y="1211248"/>
            <a:ext cx="0" cy="424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861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90C1677-984B-4EAD-8F19-626C06AF4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096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70F9F2-DC2C-4AAE-9D24-EBA48BCFAD08}"/>
              </a:ext>
            </a:extLst>
          </p:cNvPr>
          <p:cNvSpPr txBox="1"/>
          <p:nvPr/>
        </p:nvSpPr>
        <p:spPr>
          <a:xfrm>
            <a:off x="675249" y="383496"/>
            <a:ext cx="56115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How to </a:t>
            </a:r>
            <a:r>
              <a:rPr lang="en-US" sz="3200" b="1" dirty="0" smtClean="0"/>
              <a:t>upload files to OneDrive</a:t>
            </a:r>
            <a:endParaRPr lang="en-US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C01217-5C4A-4FE3-9E7A-7410512379E1}"/>
              </a:ext>
            </a:extLst>
          </p:cNvPr>
          <p:cNvSpPr txBox="1"/>
          <p:nvPr/>
        </p:nvSpPr>
        <p:spPr>
          <a:xfrm>
            <a:off x="773723" y="1434905"/>
            <a:ext cx="65133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You can upload </a:t>
            </a:r>
            <a:r>
              <a:rPr lang="en-US" sz="2000" dirty="0"/>
              <a:t>documents to </a:t>
            </a:r>
            <a:r>
              <a:rPr lang="en-US" sz="2000" dirty="0" smtClean="0"/>
              <a:t>OneDrive in a number of ways: </a:t>
            </a:r>
          </a:p>
          <a:p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/>
              <a:t>Drag and Drop</a:t>
            </a:r>
          </a:p>
          <a:p>
            <a:pPr marL="342900" indent="-342900">
              <a:buAutoNum type="arabicPeriod"/>
            </a:pPr>
            <a:r>
              <a:rPr lang="en-US" sz="2000" dirty="0"/>
              <a:t>Use the upload button</a:t>
            </a:r>
          </a:p>
          <a:p>
            <a:pPr marL="342900" indent="-342900">
              <a:buAutoNum type="arabicPeriod"/>
            </a:pPr>
            <a:r>
              <a:rPr lang="en-US" sz="2000" dirty="0"/>
              <a:t>Creating Documents in OneDrive</a:t>
            </a:r>
          </a:p>
        </p:txBody>
      </p:sp>
    </p:spTree>
    <p:extLst>
      <p:ext uri="{BB962C8B-B14F-4D97-AF65-F5344CB8AC3E}">
        <p14:creationId xmlns:p14="http://schemas.microsoft.com/office/powerpoint/2010/main" val="2564929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812957F-0492-4AFF-88FA-7A282DD23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563" y="1152937"/>
            <a:ext cx="5497390" cy="31218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0C1677-984B-4EAD-8F19-626C06AF46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096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70F9F2-DC2C-4AAE-9D24-EBA48BCFAD08}"/>
              </a:ext>
            </a:extLst>
          </p:cNvPr>
          <p:cNvSpPr txBox="1"/>
          <p:nvPr/>
        </p:nvSpPr>
        <p:spPr>
          <a:xfrm>
            <a:off x="675249" y="383496"/>
            <a:ext cx="68623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How to </a:t>
            </a:r>
            <a:r>
              <a:rPr lang="en-US" sz="3200" b="1" dirty="0" smtClean="0"/>
              <a:t>upload files using </a:t>
            </a:r>
            <a:r>
              <a:rPr lang="en-US" sz="3200" b="1" dirty="0"/>
              <a:t>d</a:t>
            </a:r>
            <a:r>
              <a:rPr lang="en-US" sz="3200" b="1" dirty="0" smtClean="0"/>
              <a:t>rag </a:t>
            </a:r>
            <a:r>
              <a:rPr lang="en-US" sz="3200" b="1" dirty="0"/>
              <a:t>and </a:t>
            </a:r>
            <a:r>
              <a:rPr lang="en-US" sz="3200" b="1" dirty="0" smtClean="0"/>
              <a:t>drop</a:t>
            </a:r>
            <a:endParaRPr lang="en-US" sz="32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4E3C28-865A-4D44-8175-FBCC336393A0}"/>
              </a:ext>
            </a:extLst>
          </p:cNvPr>
          <p:cNvSpPr txBox="1"/>
          <p:nvPr/>
        </p:nvSpPr>
        <p:spPr>
          <a:xfrm>
            <a:off x="675249" y="1266092"/>
            <a:ext cx="417810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Navigate to the folder where you would like to place the files.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Open </a:t>
            </a:r>
            <a:r>
              <a:rPr lang="en-US" b="1" dirty="0"/>
              <a:t>Windows </a:t>
            </a:r>
            <a:r>
              <a:rPr lang="en-US" b="1" dirty="0" smtClean="0"/>
              <a:t>Explorer </a:t>
            </a:r>
            <a:r>
              <a:rPr lang="en-US" dirty="0" smtClean="0"/>
              <a:t>and pick </a:t>
            </a:r>
            <a:r>
              <a:rPr lang="en-US" dirty="0"/>
              <a:t>up the files you want to upload.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Drop the files into the </a:t>
            </a:r>
            <a:r>
              <a:rPr lang="en-US" b="1" dirty="0"/>
              <a:t>browser window </a:t>
            </a:r>
            <a:r>
              <a:rPr lang="en-US" dirty="0"/>
              <a:t>where you have OneDrive open.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You will see the top and the edges of the browser window turning blue indicating it recognizes that you are attempting to drop files in.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You will see the files appear in the OneDrive folder.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BA77EE-32AD-4E06-A22B-01C7A2ED44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4451" y="3352659"/>
            <a:ext cx="4053091" cy="312184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7D95B3B-040A-433E-B0CE-3D7F1518CECE}"/>
              </a:ext>
            </a:extLst>
          </p:cNvPr>
          <p:cNvCxnSpPr>
            <a:cxnSpLocks/>
          </p:cNvCxnSpPr>
          <p:nvPr/>
        </p:nvCxnSpPr>
        <p:spPr>
          <a:xfrm flipV="1">
            <a:off x="7484012" y="2321169"/>
            <a:ext cx="1483530" cy="1953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3864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90C1677-984B-4EAD-8F19-626C06AF4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096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70F9F2-DC2C-4AAE-9D24-EBA48BCFAD08}"/>
              </a:ext>
            </a:extLst>
          </p:cNvPr>
          <p:cNvSpPr txBox="1"/>
          <p:nvPr/>
        </p:nvSpPr>
        <p:spPr>
          <a:xfrm>
            <a:off x="675249" y="383496"/>
            <a:ext cx="7641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How to </a:t>
            </a:r>
            <a:r>
              <a:rPr lang="en-US" sz="3200" b="1" dirty="0" smtClean="0"/>
              <a:t>upload files using </a:t>
            </a:r>
            <a:r>
              <a:rPr lang="en-US" sz="3200" b="1" dirty="0"/>
              <a:t>the </a:t>
            </a:r>
            <a:r>
              <a:rPr lang="en-US" sz="3200" b="1" dirty="0" smtClean="0"/>
              <a:t>upload </a:t>
            </a:r>
            <a:r>
              <a:rPr lang="en-US" sz="3200" b="1" dirty="0"/>
              <a:t>b</a:t>
            </a:r>
            <a:r>
              <a:rPr lang="en-US" sz="3200" b="1" dirty="0" smtClean="0"/>
              <a:t>utton</a:t>
            </a:r>
            <a:endParaRPr lang="en-US" sz="32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4E3C28-865A-4D44-8175-FBCC336393A0}"/>
              </a:ext>
            </a:extLst>
          </p:cNvPr>
          <p:cNvSpPr txBox="1"/>
          <p:nvPr/>
        </p:nvSpPr>
        <p:spPr>
          <a:xfrm>
            <a:off x="675249" y="1266092"/>
            <a:ext cx="41781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Navigate to the folder where you would like to place the files.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dirty="0" smtClean="0"/>
              <a:t>the                     </a:t>
            </a:r>
            <a:r>
              <a:rPr lang="en-US" dirty="0"/>
              <a:t>button in the task bar.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 </a:t>
            </a:r>
            <a:r>
              <a:rPr lang="en-US" b="1" dirty="0"/>
              <a:t>Windows Explorer </a:t>
            </a:r>
            <a:r>
              <a:rPr lang="en-US" dirty="0"/>
              <a:t>window will appear for you to select the files you want to upload.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Select the files you want to upload and click </a:t>
            </a:r>
            <a:r>
              <a:rPr lang="en-US" b="1" dirty="0"/>
              <a:t>Open</a:t>
            </a:r>
            <a:r>
              <a:rPr lang="en-US" dirty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You will see the files appear in the OneDrive folder.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0B86E1-203A-4BBA-B51B-9A6C9B2681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8051" y="2371065"/>
            <a:ext cx="952500" cy="3714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6D67AF-C5CC-4F21-A0E7-E2A67F4E4A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7642" y="1644352"/>
            <a:ext cx="6707065" cy="382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77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90C1677-984B-4EAD-8F19-626C06AF4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096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70F9F2-DC2C-4AAE-9D24-EBA48BCFAD08}"/>
              </a:ext>
            </a:extLst>
          </p:cNvPr>
          <p:cNvSpPr txBox="1"/>
          <p:nvPr/>
        </p:nvSpPr>
        <p:spPr>
          <a:xfrm>
            <a:off x="675249" y="383496"/>
            <a:ext cx="6647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How to </a:t>
            </a:r>
            <a:r>
              <a:rPr lang="en-US" sz="3200" b="1" dirty="0" smtClean="0"/>
              <a:t>c</a:t>
            </a:r>
            <a:r>
              <a:rPr lang="en-US" sz="3200" b="1" dirty="0" smtClean="0"/>
              <a:t>reate documents </a:t>
            </a:r>
            <a:r>
              <a:rPr lang="en-US" sz="3200" b="1" dirty="0"/>
              <a:t>in OneDrive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4E3C28-865A-4D44-8175-FBCC336393A0}"/>
              </a:ext>
            </a:extLst>
          </p:cNvPr>
          <p:cNvSpPr txBox="1"/>
          <p:nvPr/>
        </p:nvSpPr>
        <p:spPr>
          <a:xfrm>
            <a:off x="675249" y="1152937"/>
            <a:ext cx="41781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Navigate to the folder where you would like </a:t>
            </a:r>
            <a:r>
              <a:rPr lang="en-US" dirty="0" smtClean="0"/>
              <a:t>to creat</a:t>
            </a:r>
            <a:r>
              <a:rPr lang="en-US" dirty="0" smtClean="0"/>
              <a:t>e the file</a:t>
            </a:r>
            <a:r>
              <a:rPr lang="en-US" dirty="0" smtClean="0"/>
              <a:t>.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Click on                 in the task bar and create the type of document you wish to use (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dirty="0"/>
              <a:t>).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Your new document will open in the web app associated with that file type.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To name your document you can click on the name (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dirty="0"/>
              <a:t>) </a:t>
            </a:r>
            <a:r>
              <a:rPr lang="en-US" b="1" dirty="0" smtClean="0"/>
              <a:t>Document</a:t>
            </a:r>
            <a:r>
              <a:rPr lang="en-US" dirty="0" smtClean="0"/>
              <a:t> </a:t>
            </a:r>
            <a:r>
              <a:rPr lang="en-US" dirty="0"/>
              <a:t>or </a:t>
            </a:r>
            <a:r>
              <a:rPr lang="en-US" b="1" dirty="0" smtClean="0"/>
              <a:t>Book</a:t>
            </a:r>
            <a:r>
              <a:rPr lang="en-US" dirty="0" smtClean="0"/>
              <a:t> </a:t>
            </a:r>
            <a:r>
              <a:rPr lang="en-US" dirty="0"/>
              <a:t>on the top bar and rename it.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There is no need to press save as all changes are saved automatically on the web apps.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46C0C6-213C-45D3-AAEE-2D0CA62F2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052" y="2313007"/>
            <a:ext cx="762000" cy="2476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4F5C0D-78CE-418C-A75B-189191A1CB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314" y="1374643"/>
            <a:ext cx="5449399" cy="2372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798E13-CF25-462C-9412-7AB18AD93D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429000"/>
            <a:ext cx="5887575" cy="1757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B56259D-0A6F-4BD7-96AD-6A36DCAF3FDE}"/>
              </a:ext>
            </a:extLst>
          </p:cNvPr>
          <p:cNvSpPr/>
          <p:nvPr/>
        </p:nvSpPr>
        <p:spPr>
          <a:xfrm>
            <a:off x="8426125" y="1079124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BA68843-27A6-4516-85DC-C215A91F2998}"/>
              </a:ext>
            </a:extLst>
          </p:cNvPr>
          <p:cNvCxnSpPr/>
          <p:nvPr/>
        </p:nvCxnSpPr>
        <p:spPr>
          <a:xfrm flipH="1">
            <a:off x="7396480" y="1374643"/>
            <a:ext cx="1029645" cy="4541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F348FE45-08D9-4F86-99C2-9E6EE8B51332}"/>
              </a:ext>
            </a:extLst>
          </p:cNvPr>
          <p:cNvSpPr/>
          <p:nvPr/>
        </p:nvSpPr>
        <p:spPr>
          <a:xfrm>
            <a:off x="8727810" y="464086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</a:t>
            </a:r>
            <a:endParaRPr lang="en-US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8A05695-BDF8-456E-9CD0-918E3F53D856}"/>
              </a:ext>
            </a:extLst>
          </p:cNvPr>
          <p:cNvCxnSpPr/>
          <p:nvPr/>
        </p:nvCxnSpPr>
        <p:spPr>
          <a:xfrm flipV="1">
            <a:off x="8852515" y="3746672"/>
            <a:ext cx="0" cy="9207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1624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5C16E228E6D54D950CFE46E3B23714" ma:contentTypeVersion="8" ma:contentTypeDescription="Create a new document." ma:contentTypeScope="" ma:versionID="bd0d3290ec928a8131631f3a602fd13c">
  <xsd:schema xmlns:xsd="http://www.w3.org/2001/XMLSchema" xmlns:xs="http://www.w3.org/2001/XMLSchema" xmlns:p="http://schemas.microsoft.com/office/2006/metadata/properties" xmlns:ns2="8a361c52-3a65-43dc-9736-c2878a38069e" xmlns:ns3="c63027d0-9b00-4f98-af34-dc7ebfb7ad2b" targetNamespace="http://schemas.microsoft.com/office/2006/metadata/properties" ma:root="true" ma:fieldsID="180f461efa231f4427c231f04860bce5" ns2:_="" ns3:_="">
    <xsd:import namespace="8a361c52-3a65-43dc-9736-c2878a38069e"/>
    <xsd:import namespace="c63027d0-9b00-4f98-af34-dc7ebfb7ad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361c52-3a65-43dc-9736-c2878a3806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3027d0-9b00-4f98-af34-dc7ebfb7ad2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520EE6-7C4B-43C1-9F1D-1C0AD43337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361c52-3a65-43dc-9736-c2878a38069e"/>
    <ds:schemaRef ds:uri="c63027d0-9b00-4f98-af34-dc7ebfb7ad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51F9B94-569A-4FC2-9B6E-3CBE7C24B36D}">
  <ds:schemaRefs>
    <ds:schemaRef ds:uri="http://schemas.microsoft.com/office/2006/documentManagement/types"/>
    <ds:schemaRef ds:uri="http://purl.org/dc/elements/1.1/"/>
    <ds:schemaRef ds:uri="8a361c52-3a65-43dc-9736-c2878a38069e"/>
    <ds:schemaRef ds:uri="http://schemas.microsoft.com/office/2006/metadata/properties"/>
    <ds:schemaRef ds:uri="http://www.w3.org/XML/1998/namespace"/>
    <ds:schemaRef ds:uri="c63027d0-9b00-4f98-af34-dc7ebfb7ad2b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650B807-583E-4B3D-8384-E138D621B7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775</Words>
  <Application>Microsoft Office PowerPoint</Application>
  <PresentationFormat>Widescreen</PresentationFormat>
  <Paragraphs>94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Niall Cassidy</dc:creator>
  <cp:lastModifiedBy>Emer OKelly</cp:lastModifiedBy>
  <cp:revision>24</cp:revision>
  <cp:lastPrinted>2019-07-24T15:59:31Z</cp:lastPrinted>
  <dcterms:created xsi:type="dcterms:W3CDTF">2019-07-11T09:38:55Z</dcterms:created>
  <dcterms:modified xsi:type="dcterms:W3CDTF">2019-07-24T16:06:02Z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0x010100FE5C16E228E6D54D950CFE46E3B23714</vt:lpwstr>
  </property>
</Properties>
</file>