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0" r:id="rId6"/>
    <p:sldId id="312" r:id="rId7"/>
    <p:sldId id="311" r:id="rId8"/>
    <p:sldId id="314" r:id="rId9"/>
    <p:sldId id="315" r:id="rId10"/>
    <p:sldId id="31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8" d="100"/>
          <a:sy n="18" d="100"/>
        </p:scale>
        <p:origin x="28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dgm:spPr/>
      <dgm:t>
        <a:bodyPr/>
        <a:lstStyle/>
        <a:p>
          <a:r>
            <a:rPr lang="en-US" dirty="0"/>
            <a:t>Why</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dgm:spPr/>
      <dgm:t>
        <a:bodyPr/>
        <a:lstStyle/>
        <a:p>
          <a:r>
            <a:rPr lang="en-US" dirty="0"/>
            <a:t>Why did I create ‘the game of planning’</a:t>
          </a:r>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dgm:spPr/>
      <dgm:t>
        <a:bodyPr/>
        <a:lstStyle/>
        <a:p>
          <a:r>
            <a:rPr lang="en-US" dirty="0"/>
            <a:t>What</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501DC69F-43F9-4B1E-BE22-6D9FA0AFC528}">
      <dgm:prSet/>
      <dgm:spPr/>
      <dgm:t>
        <a:bodyPr/>
        <a:lstStyle/>
        <a:p>
          <a:r>
            <a:rPr lang="en-US" dirty="0"/>
            <a:t>Where</a:t>
          </a:r>
        </a:p>
      </dgm:t>
    </dgm:pt>
    <dgm:pt modelId="{D662275D-EF71-4EF0-8C53-5B09830A2AA4}" type="parTrans" cxnId="{A1DD0BFE-1A98-40AA-BB60-9659ADA72CA3}">
      <dgm:prSet/>
      <dgm:spPr/>
      <dgm:t>
        <a:bodyPr/>
        <a:lstStyle/>
        <a:p>
          <a:pPr algn="l"/>
          <a:endParaRPr lang="en-US"/>
        </a:p>
      </dgm:t>
    </dgm:pt>
    <dgm:pt modelId="{05A1C2F3-0854-4F17-AD49-F6E4F5029DC1}" type="sibTrans" cxnId="{A1DD0BFE-1A98-40AA-BB60-9659ADA72CA3}">
      <dgm:prSet/>
      <dgm:spPr/>
      <dgm:t>
        <a:bodyPr/>
        <a:lstStyle/>
        <a:p>
          <a:endParaRPr lang="en-US"/>
        </a:p>
      </dgm:t>
    </dgm:pt>
    <dgm:pt modelId="{44097D21-977F-4452-AE35-C129A16A3F89}">
      <dgm:prSet/>
      <dgm:spPr/>
      <dgm:t>
        <a:bodyPr/>
        <a:lstStyle/>
        <a:p>
          <a:r>
            <a:rPr lang="en-US" dirty="0"/>
            <a:t>Where do I use it now</a:t>
          </a:r>
        </a:p>
      </dgm:t>
    </dgm:pt>
    <dgm:pt modelId="{5FFA1078-907B-401E-8F53-8B5E1527C8B3}" type="parTrans" cxnId="{F88F4232-77DC-40B9-BB0F-3421FBFA38E2}">
      <dgm:prSet/>
      <dgm:spPr/>
      <dgm:t>
        <a:bodyPr/>
        <a:lstStyle/>
        <a:p>
          <a:pPr algn="l"/>
          <a:endParaRPr lang="en-US"/>
        </a:p>
      </dgm:t>
    </dgm:pt>
    <dgm:pt modelId="{EB2757D3-D785-439B-8033-3912AFC7CDAA}" type="sibTrans" cxnId="{F88F4232-77DC-40B9-BB0F-3421FBFA38E2}">
      <dgm:prSet/>
      <dgm:spPr/>
      <dgm:t>
        <a:bodyPr/>
        <a:lstStyle/>
        <a:p>
          <a:endParaRPr lang="en-US"/>
        </a:p>
      </dgm:t>
    </dgm:pt>
    <dgm:pt modelId="{AE7358A2-3D9A-4A4C-BBED-5424660EAD51}">
      <dgm:prSet/>
      <dgm:spPr/>
      <dgm:t>
        <a:bodyPr/>
        <a:lstStyle/>
        <a:p>
          <a:r>
            <a:rPr lang="en-US" dirty="0"/>
            <a:t>How</a:t>
          </a:r>
        </a:p>
      </dgm:t>
    </dgm:pt>
    <dgm:pt modelId="{8A0C3D83-7482-48F5-9A7B-7BCCFFA89D39}" type="parTrans" cxnId="{AB4C7C27-9298-4339-A781-9A16BCBB27E7}">
      <dgm:prSet/>
      <dgm:spPr/>
      <dgm:t>
        <a:bodyPr/>
        <a:lstStyle/>
        <a:p>
          <a:pPr algn="l"/>
          <a:endParaRPr lang="en-US"/>
        </a:p>
      </dgm:t>
    </dgm:pt>
    <dgm:pt modelId="{BCA8377F-58EC-40FD-8F05-DF4E529335AA}" type="sibTrans" cxnId="{AB4C7C27-9298-4339-A781-9A16BCBB27E7}">
      <dgm:prSet/>
      <dgm:spPr/>
      <dgm:t>
        <a:bodyPr/>
        <a:lstStyle/>
        <a:p>
          <a:endParaRPr lang="en-US"/>
        </a:p>
      </dgm:t>
    </dgm:pt>
    <dgm:pt modelId="{D8FCE50B-8057-456A-B2A9-965F28038B25}">
      <dgm:prSet/>
      <dgm:spPr/>
      <dgm:t>
        <a:bodyPr/>
        <a:lstStyle/>
        <a:p>
          <a:r>
            <a:rPr lang="en-US" dirty="0"/>
            <a:t>How to approach gamifying classes</a:t>
          </a:r>
        </a:p>
      </dgm:t>
    </dgm:pt>
    <dgm:pt modelId="{D5DFEBC1-CD5A-4769-8915-305975D67145}" type="parTrans" cxnId="{D3D5DDFE-3C40-4FB4-A2D6-AF320BE8808D}">
      <dgm:prSet/>
      <dgm:spPr/>
      <dgm:t>
        <a:bodyPr/>
        <a:lstStyle/>
        <a:p>
          <a:pPr algn="l"/>
          <a:endParaRPr lang="en-US"/>
        </a:p>
      </dgm:t>
    </dgm:pt>
    <dgm:pt modelId="{338B3E43-3652-4902-AE82-69646DE76CA7}" type="sibTrans" cxnId="{D3D5DDFE-3C40-4FB4-A2D6-AF320BE8808D}">
      <dgm:prSet/>
      <dgm:spPr/>
      <dgm:t>
        <a:bodyPr/>
        <a:lstStyle/>
        <a:p>
          <a:endParaRPr lang="en-US"/>
        </a:p>
      </dgm:t>
    </dgm:pt>
    <dgm:pt modelId="{5CB83F5F-A10E-4F1D-B094-F5C16D08C487}">
      <dgm:prSet/>
      <dgm:spPr/>
      <dgm:t>
        <a:bodyPr/>
        <a:lstStyle/>
        <a:p>
          <a:r>
            <a:rPr lang="en-US" dirty="0"/>
            <a:t>Introduction to the game</a:t>
          </a:r>
        </a:p>
      </dgm:t>
    </dgm:pt>
    <dgm:pt modelId="{C28250CF-A15F-4063-9650-4CE2CB71C203}" type="parTrans" cxnId="{3E98C575-EB2F-4503-917C-D43FBECCB82F}">
      <dgm:prSet/>
      <dgm:spPr/>
      <dgm:t>
        <a:bodyPr/>
        <a:lstStyle/>
        <a:p>
          <a:endParaRPr lang="en-IE"/>
        </a:p>
      </dgm:t>
    </dgm:pt>
    <dgm:pt modelId="{1EFDDAD0-AD73-47D0-B763-30D5A0F4224F}" type="sibTrans" cxnId="{3E98C575-EB2F-4503-917C-D43FBECCB82F}">
      <dgm:prSet/>
      <dgm:spPr/>
      <dgm:t>
        <a:bodyPr/>
        <a:lstStyle/>
        <a:p>
          <a:endParaRPr lang="en-IE"/>
        </a:p>
      </dgm:t>
    </dgm:pt>
    <dgm:pt modelId="{EBEA9F54-7364-45F9-829B-BF1EB38AEB12}" type="pres">
      <dgm:prSet presAssocID="{A86DFA04-31EF-49B6-AFAE-2287858E0303}" presName="Name0" presStyleCnt="0">
        <dgm:presLayoutVars>
          <dgm:chMax/>
          <dgm:chPref/>
          <dgm:animLvl val="lvl"/>
        </dgm:presLayoutVars>
      </dgm:prSet>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0" presStyleCnt="4">
        <dgm:presLayoutVars>
          <dgm:chMax val="1"/>
          <dgm:chPref val="1"/>
          <dgm:bulletEnabled val="1"/>
        </dgm:presLayoutVars>
      </dgm:prSet>
      <dgm:spPr/>
    </dgm:pt>
    <dgm:pt modelId="{C0317DA2-D763-4621-9680-990E0F78E293}" type="pres">
      <dgm:prSet presAssocID="{9B50AE85-DEA1-41F3-9C2C-24A18069C473}" presName="Childtext1" presStyleLbl="revTx" presStyleIdx="0" presStyleCnt="4">
        <dgm:presLayoutVars>
          <dgm:bulletEnabled val="1"/>
        </dgm:presLayoutVars>
      </dgm:prSet>
      <dgm:spPr/>
    </dgm:pt>
    <dgm:pt modelId="{6898D4C1-54F6-4DA4-9607-F444437C8E6E}" type="pres">
      <dgm:prSet presAssocID="{9B50AE85-DEA1-41F3-9C2C-24A18069C473}" presName="ConnectLine1" presStyleLbl="sibTrans1D1" presStyleIdx="0" presStyleCnt="4"/>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0" presStyleCnt="4"/>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1" presStyleCnt="4">
        <dgm:presLayoutVars>
          <dgm:chMax val="1"/>
          <dgm:chPref val="1"/>
          <dgm:bulletEnabled val="1"/>
        </dgm:presLayoutVars>
      </dgm:prSet>
      <dgm:spPr/>
    </dgm:pt>
    <dgm:pt modelId="{E1F35975-00CA-4B74-AB7C-CD8812C99AEF}" type="pres">
      <dgm:prSet presAssocID="{B157653D-2397-47E3-94A8-8E8B13726408}" presName="Childtext1" presStyleLbl="revTx" presStyleIdx="1" presStyleCnt="4">
        <dgm:presLayoutVars>
          <dgm:bulletEnabled val="1"/>
        </dgm:presLayoutVars>
      </dgm:prSet>
      <dgm:spPr/>
    </dgm:pt>
    <dgm:pt modelId="{152FB453-AA1C-4C6D-86AE-2A7A4BF73B8B}" type="pres">
      <dgm:prSet presAssocID="{B157653D-2397-47E3-94A8-8E8B13726408}" presName="ConnectLine1" presStyleLbl="sibTrans1D1" presStyleIdx="1" presStyleCnt="4"/>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1" presStyleCnt="4"/>
      <dgm:spPr/>
    </dgm:pt>
    <dgm:pt modelId="{F432CF4A-CFEA-4E45-BD59-26AD14D60A5D}" type="pres">
      <dgm:prSet presAssocID="{B157653D-2397-47E3-94A8-8E8B13726408}" presName="EmptyPane1" presStyleCnt="0"/>
      <dgm:spPr/>
    </dgm:pt>
    <dgm:pt modelId="{54C24B14-3382-4169-9932-5867C1A9873B}" type="pres">
      <dgm:prSet presAssocID="{C11CD3A4-ED92-4609-A589-8DA6272582F8}" presName="spaceBetweenRectangles1" presStyleCnt="0"/>
      <dgm:spPr/>
    </dgm:pt>
    <dgm:pt modelId="{06FAD99D-5FF8-4EBB-A5FB-F041578F76D4}" type="pres">
      <dgm:prSet presAssocID="{501DC69F-43F9-4B1E-BE22-6D9FA0AFC528}" presName="composite1" presStyleCnt="0"/>
      <dgm:spPr/>
    </dgm:pt>
    <dgm:pt modelId="{70073129-181E-4CDA-8814-F1E5000C8C53}" type="pres">
      <dgm:prSet presAssocID="{501DC69F-43F9-4B1E-BE22-6D9FA0AFC528}" presName="parent1" presStyleLbl="alignNode1" presStyleIdx="2" presStyleCnt="4">
        <dgm:presLayoutVars>
          <dgm:chMax val="1"/>
          <dgm:chPref val="1"/>
          <dgm:bulletEnabled val="1"/>
        </dgm:presLayoutVars>
      </dgm:prSet>
      <dgm:spPr/>
    </dgm:pt>
    <dgm:pt modelId="{5A20FA73-3A21-4484-9105-C650E9C6EB1C}" type="pres">
      <dgm:prSet presAssocID="{501DC69F-43F9-4B1E-BE22-6D9FA0AFC528}" presName="Childtext1" presStyleLbl="revTx" presStyleIdx="2" presStyleCnt="4">
        <dgm:presLayoutVars>
          <dgm:bulletEnabled val="1"/>
        </dgm:presLayoutVars>
      </dgm:prSet>
      <dgm:spPr/>
    </dgm:pt>
    <dgm:pt modelId="{26F3F9B3-7461-4A61-97B5-AF1F062A6A31}" type="pres">
      <dgm:prSet presAssocID="{501DC69F-43F9-4B1E-BE22-6D9FA0AFC528}" presName="ConnectLine1" presStyleLbl="sibTrans1D1" presStyleIdx="2" presStyleCnt="4"/>
      <dgm:spPr>
        <a:noFill/>
        <a:ln w="12700" cap="flat" cmpd="sng" algn="ctr">
          <a:solidFill>
            <a:schemeClr val="accent1">
              <a:hueOff val="0"/>
              <a:satOff val="0"/>
              <a:lumOff val="0"/>
              <a:alphaOff val="0"/>
            </a:schemeClr>
          </a:solidFill>
          <a:prstDash val="dash"/>
        </a:ln>
        <a:effectLst/>
      </dgm:spPr>
    </dgm:pt>
    <dgm:pt modelId="{6AD3676B-B35C-4F1B-B891-E6A623B39C7E}" type="pres">
      <dgm:prSet presAssocID="{501DC69F-43F9-4B1E-BE22-6D9FA0AFC528}" presName="ConnectLineEnd1" presStyleLbl="lnNode1" presStyleIdx="2" presStyleCnt="4"/>
      <dgm:spPr/>
    </dgm:pt>
    <dgm:pt modelId="{11B4905D-2274-468C-AF2A-5EB9623228BD}" type="pres">
      <dgm:prSet presAssocID="{501DC69F-43F9-4B1E-BE22-6D9FA0AFC528}" presName="EmptyPane1" presStyleCnt="0"/>
      <dgm:spPr/>
    </dgm:pt>
    <dgm:pt modelId="{BA5551F3-BB68-446A-8242-9B50C869257A}" type="pres">
      <dgm:prSet presAssocID="{05A1C2F3-0854-4F17-AD49-F6E4F5029DC1}" presName="spaceBetweenRectangles1" presStyleCnt="0"/>
      <dgm:spPr/>
    </dgm:pt>
    <dgm:pt modelId="{7718219C-0C5B-4CAF-A510-792E6E5E41C1}" type="pres">
      <dgm:prSet presAssocID="{AE7358A2-3D9A-4A4C-BBED-5424660EAD51}" presName="composite1" presStyleCnt="0"/>
      <dgm:spPr/>
    </dgm:pt>
    <dgm:pt modelId="{FCD37457-9C59-4172-BCA9-F6DD3F8790D5}" type="pres">
      <dgm:prSet presAssocID="{AE7358A2-3D9A-4A4C-BBED-5424660EAD51}" presName="parent1" presStyleLbl="alignNode1" presStyleIdx="3" presStyleCnt="4">
        <dgm:presLayoutVars>
          <dgm:chMax val="1"/>
          <dgm:chPref val="1"/>
          <dgm:bulletEnabled val="1"/>
        </dgm:presLayoutVars>
      </dgm:prSet>
      <dgm:spPr/>
    </dgm:pt>
    <dgm:pt modelId="{FDB65D9B-1D75-443C-BEF8-109339A014F9}" type="pres">
      <dgm:prSet presAssocID="{AE7358A2-3D9A-4A4C-BBED-5424660EAD51}" presName="Childtext1" presStyleLbl="revTx" presStyleIdx="3" presStyleCnt="4">
        <dgm:presLayoutVars>
          <dgm:bulletEnabled val="1"/>
        </dgm:presLayoutVars>
      </dgm:prSet>
      <dgm:spPr/>
    </dgm:pt>
    <dgm:pt modelId="{CA5E20EB-82C1-48EB-94ED-CE7DA89B43C2}" type="pres">
      <dgm:prSet presAssocID="{AE7358A2-3D9A-4A4C-BBED-5424660EAD51}" presName="ConnectLine1" presStyleLbl="sibTrans1D1" presStyleIdx="3" presStyleCnt="4"/>
      <dgm:spPr>
        <a:noFill/>
        <a:ln w="12700" cap="flat" cmpd="sng" algn="ctr">
          <a:solidFill>
            <a:schemeClr val="accent1">
              <a:hueOff val="0"/>
              <a:satOff val="0"/>
              <a:lumOff val="0"/>
              <a:alphaOff val="0"/>
            </a:schemeClr>
          </a:solidFill>
          <a:prstDash val="dash"/>
        </a:ln>
        <a:effectLst/>
      </dgm:spPr>
    </dgm:pt>
    <dgm:pt modelId="{B2DE1D64-24D2-43CD-B852-43FDF8357ACE}" type="pres">
      <dgm:prSet presAssocID="{AE7358A2-3D9A-4A4C-BBED-5424660EAD51}" presName="ConnectLineEnd1" presStyleLbl="lnNode1" presStyleIdx="3" presStyleCnt="4"/>
      <dgm:spPr/>
    </dgm:pt>
    <dgm:pt modelId="{1683A45D-856A-48E0-985B-FE990DF390D0}" type="pres">
      <dgm:prSet presAssocID="{AE7358A2-3D9A-4A4C-BBED-5424660EAD51}" presName="EmptyPane1" presStyleCnt="0"/>
      <dgm:spPr/>
    </dgm:pt>
  </dgm:ptLst>
  <dgm:cxnLst>
    <dgm:cxn modelId="{E50EA410-61F4-443F-B045-5AC0708EA191}" srcId="{9B50AE85-DEA1-41F3-9C2C-24A18069C473}" destId="{82968BA3-DFCC-4B51-ABB1-F1F4791698B0}" srcOrd="0" destOrd="0" parTransId="{B474C1A9-9141-4567-8AA6-A8446206794E}" sibTransId="{8BC987EC-BEB5-4480-B241-99E630336DA8}"/>
    <dgm:cxn modelId="{AB4C7C27-9298-4339-A781-9A16BCBB27E7}" srcId="{A86DFA04-31EF-49B6-AFAE-2287858E0303}" destId="{AE7358A2-3D9A-4A4C-BBED-5424660EAD51}" srcOrd="3" destOrd="0" parTransId="{8A0C3D83-7482-48F5-9A7B-7BCCFFA89D39}" sibTransId="{BCA8377F-58EC-40FD-8F05-DF4E529335AA}"/>
    <dgm:cxn modelId="{CB11D42C-DB01-444C-B889-A695DBB86B77}" type="presOf" srcId="{AE7358A2-3D9A-4A4C-BBED-5424660EAD51}" destId="{FCD37457-9C59-4172-BCA9-F6DD3F8790D5}" srcOrd="0" destOrd="0" presId="urn:microsoft.com/office/officeart/2016/7/layout/RoundedRectangleTimeline"/>
    <dgm:cxn modelId="{AED1CC2F-C2A3-4A40-80FC-0F8E1651414C}" type="presOf" srcId="{A86DFA04-31EF-49B6-AFAE-2287858E0303}" destId="{EBEA9F54-7364-45F9-829B-BF1EB38AEB12}" srcOrd="0" destOrd="0" presId="urn:microsoft.com/office/officeart/2016/7/layout/RoundedRectangleTimeline"/>
    <dgm:cxn modelId="{F88F4232-77DC-40B9-BB0F-3421FBFA38E2}" srcId="{501DC69F-43F9-4B1E-BE22-6D9FA0AFC528}" destId="{44097D21-977F-4452-AE35-C129A16A3F89}" srcOrd="0" destOrd="0" parTransId="{5FFA1078-907B-401E-8F53-8B5E1527C8B3}" sibTransId="{EB2757D3-D785-439B-8033-3912AFC7CDAA}"/>
    <dgm:cxn modelId="{59198743-C3C3-490D-8F5E-33AB38AAD888}" type="presOf" srcId="{5CB83F5F-A10E-4F1D-B094-F5C16D08C487}" destId="{E1F35975-00CA-4B74-AB7C-CD8812C99AEF}" srcOrd="0" destOrd="0" presId="urn:microsoft.com/office/officeart/2016/7/layout/RoundedRectangleTimeline"/>
    <dgm:cxn modelId="{3E98C575-EB2F-4503-917C-D43FBECCB82F}" srcId="{B157653D-2397-47E3-94A8-8E8B13726408}" destId="{5CB83F5F-A10E-4F1D-B094-F5C16D08C487}" srcOrd="0" destOrd="0" parTransId="{C28250CF-A15F-4063-9650-4CE2CB71C203}" sibTransId="{1EFDDAD0-AD73-47D0-B763-30D5A0F4224F}"/>
    <dgm:cxn modelId="{F227B77C-62FB-4019-A698-57DF493565F1}" type="presOf" srcId="{44097D21-977F-4452-AE35-C129A16A3F89}" destId="{5A20FA73-3A21-4484-9105-C650E9C6EB1C}" srcOrd="0" destOrd="0" presId="urn:microsoft.com/office/officeart/2016/7/layout/RoundedRectangleTimeline"/>
    <dgm:cxn modelId="{0E1EDA7D-4EF8-4B4A-955C-D5280AB9540D}" type="presOf" srcId="{501DC69F-43F9-4B1E-BE22-6D9FA0AFC528}" destId="{70073129-181E-4CDA-8814-F1E5000C8C53}" srcOrd="0" destOrd="0" presId="urn:microsoft.com/office/officeart/2016/7/layout/RoundedRectangleTimeline"/>
    <dgm:cxn modelId="{D3EFE38B-1F00-41FD-8745-9CC7FE689B57}" type="presOf" srcId="{9B50AE85-DEA1-41F3-9C2C-24A18069C473}" destId="{DF71F57E-D542-4163-95B1-92B1B114497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5DBC27B7-7C55-4CB3-A369-73EC8627A58A}" type="presOf" srcId="{D8FCE50B-8057-456A-B2A9-965F28038B25}" destId="{FDB65D9B-1D75-443C-BEF8-109339A014F9}" srcOrd="0" destOrd="0" presId="urn:microsoft.com/office/officeart/2016/7/layout/RoundedRectangleTimeline"/>
    <dgm:cxn modelId="{950692EB-01A7-4BA3-A03C-6D1E2A5F26EE}" srcId="{A86DFA04-31EF-49B6-AFAE-2287858E0303}" destId="{B157653D-2397-47E3-94A8-8E8B13726408}" srcOrd="1" destOrd="0" parTransId="{7C340691-872A-42EE-977C-5B833001E6A0}" sibTransId="{C11CD3A4-ED92-4609-A589-8DA6272582F8}"/>
    <dgm:cxn modelId="{A1DD0BFE-1A98-40AA-BB60-9659ADA72CA3}" srcId="{A86DFA04-31EF-49B6-AFAE-2287858E0303}" destId="{501DC69F-43F9-4B1E-BE22-6D9FA0AFC528}" srcOrd="2" destOrd="0" parTransId="{D662275D-EF71-4EF0-8C53-5B09830A2AA4}" sibTransId="{05A1C2F3-0854-4F17-AD49-F6E4F5029DC1}"/>
    <dgm:cxn modelId="{D9D51CFE-E223-4A82-83D4-CCF2F6A69193}" type="presOf" srcId="{82968BA3-DFCC-4B51-ABB1-F1F4791698B0}" destId="{C0317DA2-D763-4621-9680-990E0F78E293}" srcOrd="0" destOrd="0" presId="urn:microsoft.com/office/officeart/2016/7/layout/RoundedRectangleTimeline"/>
    <dgm:cxn modelId="{D3D5DDFE-3C40-4FB4-A2D6-AF320BE8808D}" srcId="{AE7358A2-3D9A-4A4C-BBED-5424660EAD51}" destId="{D8FCE50B-8057-456A-B2A9-965F28038B25}" srcOrd="0" destOrd="0" parTransId="{D5DFEBC1-CD5A-4769-8915-305975D67145}" sibTransId="{338B3E43-3652-4902-AE82-69646DE76CA7}"/>
    <dgm:cxn modelId="{0B356D49-6E5B-4D1B-9DF3-8C8796EB99C0}" type="presParOf" srcId="{EBEA9F54-7364-45F9-829B-BF1EB38AEB12}" destId="{E5ACC412-2FBD-44C2-9121-B3EB973E5C66}" srcOrd="0"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1" destOrd="0" presId="urn:microsoft.com/office/officeart/2016/7/layout/RoundedRectangleTimeline"/>
    <dgm:cxn modelId="{906CE25D-DEB5-4FF4-B3E7-B535A09C4800}" type="presParOf" srcId="{EBEA9F54-7364-45F9-829B-BF1EB38AEB12}" destId="{53484DED-F74E-4B4E-9E8B-3F206A29DEDD}" srcOrd="2"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 modelId="{D5ECEB2B-0737-441C-8D3C-9681F5E73DC1}" type="presParOf" srcId="{EBEA9F54-7364-45F9-829B-BF1EB38AEB12}" destId="{54C24B14-3382-4169-9932-5867C1A9873B}" srcOrd="3" destOrd="0" presId="urn:microsoft.com/office/officeart/2016/7/layout/RoundedRectangleTimeline"/>
    <dgm:cxn modelId="{CF6F7C5C-0411-483A-A51D-C5061F50E19E}" type="presParOf" srcId="{EBEA9F54-7364-45F9-829B-BF1EB38AEB12}" destId="{06FAD99D-5FF8-4EBB-A5FB-F041578F76D4}" srcOrd="4" destOrd="0" presId="urn:microsoft.com/office/officeart/2016/7/layout/RoundedRectangleTimeline"/>
    <dgm:cxn modelId="{6DE8BD68-D816-4BB5-B98A-4916CB4E16C2}" type="presParOf" srcId="{06FAD99D-5FF8-4EBB-A5FB-F041578F76D4}" destId="{70073129-181E-4CDA-8814-F1E5000C8C53}" srcOrd="0" destOrd="0" presId="urn:microsoft.com/office/officeart/2016/7/layout/RoundedRectangleTimeline"/>
    <dgm:cxn modelId="{FC7F0BC7-3290-407D-96E2-0249574595BF}" type="presParOf" srcId="{06FAD99D-5FF8-4EBB-A5FB-F041578F76D4}" destId="{5A20FA73-3A21-4484-9105-C650E9C6EB1C}" srcOrd="1" destOrd="0" presId="urn:microsoft.com/office/officeart/2016/7/layout/RoundedRectangleTimeline"/>
    <dgm:cxn modelId="{9EFF1E54-9709-46E0-8DD5-6979BDD49FC7}" type="presParOf" srcId="{06FAD99D-5FF8-4EBB-A5FB-F041578F76D4}" destId="{26F3F9B3-7461-4A61-97B5-AF1F062A6A31}" srcOrd="2" destOrd="0" presId="urn:microsoft.com/office/officeart/2016/7/layout/RoundedRectangleTimeline"/>
    <dgm:cxn modelId="{418CB3FB-CBCA-4137-A09E-CDF1B736ED1D}" type="presParOf" srcId="{06FAD99D-5FF8-4EBB-A5FB-F041578F76D4}" destId="{6AD3676B-B35C-4F1B-B891-E6A623B39C7E}" srcOrd="3" destOrd="0" presId="urn:microsoft.com/office/officeart/2016/7/layout/RoundedRectangleTimeline"/>
    <dgm:cxn modelId="{0F49EE4B-8FEC-4562-A000-799C3B79D0E9}" type="presParOf" srcId="{06FAD99D-5FF8-4EBB-A5FB-F041578F76D4}" destId="{11B4905D-2274-468C-AF2A-5EB9623228BD}" srcOrd="4" destOrd="0" presId="urn:microsoft.com/office/officeart/2016/7/layout/RoundedRectangleTimeline"/>
    <dgm:cxn modelId="{967039AD-4C84-4678-8B8C-2DA21E4046F6}" type="presParOf" srcId="{EBEA9F54-7364-45F9-829B-BF1EB38AEB12}" destId="{BA5551F3-BB68-446A-8242-9B50C869257A}" srcOrd="5" destOrd="0" presId="urn:microsoft.com/office/officeart/2016/7/layout/RoundedRectangleTimeline"/>
    <dgm:cxn modelId="{4259DB30-9CB9-446A-BEBB-F0D0DC2CF7CA}" type="presParOf" srcId="{EBEA9F54-7364-45F9-829B-BF1EB38AEB12}" destId="{7718219C-0C5B-4CAF-A510-792E6E5E41C1}" srcOrd="6" destOrd="0" presId="urn:microsoft.com/office/officeart/2016/7/layout/RoundedRectangleTimeline"/>
    <dgm:cxn modelId="{A0642DD3-4108-4308-ADA5-3CB1376143A9}" type="presParOf" srcId="{7718219C-0C5B-4CAF-A510-792E6E5E41C1}" destId="{FCD37457-9C59-4172-BCA9-F6DD3F8790D5}" srcOrd="0" destOrd="0" presId="urn:microsoft.com/office/officeart/2016/7/layout/RoundedRectangleTimeline"/>
    <dgm:cxn modelId="{1858F90E-D062-4353-990F-7C78AD26B79D}" type="presParOf" srcId="{7718219C-0C5B-4CAF-A510-792E6E5E41C1}" destId="{FDB65D9B-1D75-443C-BEF8-109339A014F9}" srcOrd="1" destOrd="0" presId="urn:microsoft.com/office/officeart/2016/7/layout/RoundedRectangleTimeline"/>
    <dgm:cxn modelId="{B78592F3-E2E2-4E70-8D4E-C472E028C230}" type="presParOf" srcId="{7718219C-0C5B-4CAF-A510-792E6E5E41C1}" destId="{CA5E20EB-82C1-48EB-94ED-CE7DA89B43C2}" srcOrd="2" destOrd="0" presId="urn:microsoft.com/office/officeart/2016/7/layout/RoundedRectangleTimeline"/>
    <dgm:cxn modelId="{3E477D7B-DB26-495D-B262-9494341F0913}" type="presParOf" srcId="{7718219C-0C5B-4CAF-A510-792E6E5E41C1}" destId="{B2DE1D64-24D2-43CD-B852-43FDF8357ACE}" srcOrd="3" destOrd="0" presId="urn:microsoft.com/office/officeart/2016/7/layout/RoundedRectangleTimeline"/>
    <dgm:cxn modelId="{F411EEC1-EA16-47BA-8DFC-4896B731C2F6}" type="presParOf" srcId="{7718219C-0C5B-4CAF-A510-792E6E5E41C1}" destId="{1683A45D-856A-48E0-985B-FE990DF390D0}"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1F57E-D542-4163-95B1-92B1B114497F}">
      <dsp:nvSpPr>
        <dsp:cNvPr id="0" name=""/>
        <dsp:cNvSpPr/>
      </dsp:nvSpPr>
      <dsp:spPr>
        <a:xfrm rot="16200000">
          <a:off x="1925069" y="1238174"/>
          <a:ext cx="508738" cy="261104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Why</a:t>
          </a:r>
        </a:p>
      </dsp:txBody>
      <dsp:txXfrm rot="5400000">
        <a:off x="898754" y="2314160"/>
        <a:ext cx="2586205" cy="459068"/>
      </dsp:txXfrm>
    </dsp:sp>
    <dsp:sp modelId="{C0317DA2-D763-4621-9680-990E0F78E293}">
      <dsp:nvSpPr>
        <dsp:cNvPr id="0" name=""/>
        <dsp:cNvSpPr/>
      </dsp:nvSpPr>
      <dsp:spPr>
        <a:xfrm>
          <a:off x="3571" y="0"/>
          <a:ext cx="4351734" cy="178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Why did I create ‘the game of planning’</a:t>
          </a:r>
        </a:p>
      </dsp:txBody>
      <dsp:txXfrm>
        <a:off x="3571" y="0"/>
        <a:ext cx="4351734" cy="1780586"/>
      </dsp:txXfrm>
    </dsp:sp>
    <dsp:sp modelId="{6898D4C1-54F6-4DA4-9607-F444437C8E6E}">
      <dsp:nvSpPr>
        <dsp:cNvPr id="0" name=""/>
        <dsp:cNvSpPr/>
      </dsp:nvSpPr>
      <dsp:spPr>
        <a:xfrm>
          <a:off x="2179439" y="1882333"/>
          <a:ext cx="0" cy="40699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2128565" y="1780586"/>
          <a:ext cx="101747" cy="1017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a:off x="3484959" y="2289325"/>
          <a:ext cx="2611040" cy="50873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What</a:t>
          </a:r>
        </a:p>
      </dsp:txBody>
      <dsp:txXfrm>
        <a:off x="3484959" y="2289325"/>
        <a:ext cx="2611040" cy="508738"/>
      </dsp:txXfrm>
    </dsp:sp>
    <dsp:sp modelId="{E1F35975-00CA-4B74-AB7C-CD8812C99AEF}">
      <dsp:nvSpPr>
        <dsp:cNvPr id="0" name=""/>
        <dsp:cNvSpPr/>
      </dsp:nvSpPr>
      <dsp:spPr>
        <a:xfrm>
          <a:off x="2614612" y="3306802"/>
          <a:ext cx="4351734" cy="178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Introduction to the game</a:t>
          </a:r>
        </a:p>
      </dsp:txBody>
      <dsp:txXfrm>
        <a:off x="2614612" y="3306802"/>
        <a:ext cx="4351734" cy="1780586"/>
      </dsp:txXfrm>
    </dsp:sp>
    <dsp:sp modelId="{152FB453-AA1C-4C6D-86AE-2A7A4BF73B8B}">
      <dsp:nvSpPr>
        <dsp:cNvPr id="0" name=""/>
        <dsp:cNvSpPr/>
      </dsp:nvSpPr>
      <dsp:spPr>
        <a:xfrm>
          <a:off x="4790479" y="2798063"/>
          <a:ext cx="0" cy="40699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4739605" y="3205055"/>
          <a:ext cx="101747" cy="1017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3129-181E-4CDA-8814-F1E5000C8C53}">
      <dsp:nvSpPr>
        <dsp:cNvPr id="0" name=""/>
        <dsp:cNvSpPr/>
      </dsp:nvSpPr>
      <dsp:spPr>
        <a:xfrm>
          <a:off x="6095999" y="2289325"/>
          <a:ext cx="2611040" cy="50873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Where</a:t>
          </a:r>
        </a:p>
      </dsp:txBody>
      <dsp:txXfrm>
        <a:off x="6095999" y="2289325"/>
        <a:ext cx="2611040" cy="508738"/>
      </dsp:txXfrm>
    </dsp:sp>
    <dsp:sp modelId="{5A20FA73-3A21-4484-9105-C650E9C6EB1C}">
      <dsp:nvSpPr>
        <dsp:cNvPr id="0" name=""/>
        <dsp:cNvSpPr/>
      </dsp:nvSpPr>
      <dsp:spPr>
        <a:xfrm>
          <a:off x="5225653" y="0"/>
          <a:ext cx="4351734" cy="178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Where do I use it now</a:t>
          </a:r>
        </a:p>
      </dsp:txBody>
      <dsp:txXfrm>
        <a:off x="5225653" y="0"/>
        <a:ext cx="4351734" cy="1780586"/>
      </dsp:txXfrm>
    </dsp:sp>
    <dsp:sp modelId="{26F3F9B3-7461-4A61-97B5-AF1F062A6A31}">
      <dsp:nvSpPr>
        <dsp:cNvPr id="0" name=""/>
        <dsp:cNvSpPr/>
      </dsp:nvSpPr>
      <dsp:spPr>
        <a:xfrm>
          <a:off x="7401520" y="1882333"/>
          <a:ext cx="0" cy="40699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D3676B-B35C-4F1B-B891-E6A623B39C7E}">
      <dsp:nvSpPr>
        <dsp:cNvPr id="0" name=""/>
        <dsp:cNvSpPr/>
      </dsp:nvSpPr>
      <dsp:spPr>
        <a:xfrm>
          <a:off x="7350646" y="1780586"/>
          <a:ext cx="101747" cy="1017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37457-9C59-4172-BCA9-F6DD3F8790D5}">
      <dsp:nvSpPr>
        <dsp:cNvPr id="0" name=""/>
        <dsp:cNvSpPr/>
      </dsp:nvSpPr>
      <dsp:spPr>
        <a:xfrm rot="5400000">
          <a:off x="9758191" y="1238174"/>
          <a:ext cx="508738" cy="261104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How</a:t>
          </a:r>
        </a:p>
      </dsp:txBody>
      <dsp:txXfrm rot="-5400000">
        <a:off x="8707041" y="2314160"/>
        <a:ext cx="2586205" cy="459068"/>
      </dsp:txXfrm>
    </dsp:sp>
    <dsp:sp modelId="{FDB65D9B-1D75-443C-BEF8-109339A014F9}">
      <dsp:nvSpPr>
        <dsp:cNvPr id="0" name=""/>
        <dsp:cNvSpPr/>
      </dsp:nvSpPr>
      <dsp:spPr>
        <a:xfrm>
          <a:off x="7836693" y="3306802"/>
          <a:ext cx="4351734" cy="178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How to approach gamifying classes</a:t>
          </a:r>
        </a:p>
      </dsp:txBody>
      <dsp:txXfrm>
        <a:off x="7836693" y="3306802"/>
        <a:ext cx="4351734" cy="1780586"/>
      </dsp:txXfrm>
    </dsp:sp>
    <dsp:sp modelId="{CA5E20EB-82C1-48EB-94ED-CE7DA89B43C2}">
      <dsp:nvSpPr>
        <dsp:cNvPr id="0" name=""/>
        <dsp:cNvSpPr/>
      </dsp:nvSpPr>
      <dsp:spPr>
        <a:xfrm>
          <a:off x="10012560" y="2798063"/>
          <a:ext cx="0" cy="40699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DE1D64-24D2-43CD-B852-43FDF8357ACE}">
      <dsp:nvSpPr>
        <dsp:cNvPr id="0" name=""/>
        <dsp:cNvSpPr/>
      </dsp:nvSpPr>
      <dsp:spPr>
        <a:xfrm>
          <a:off x="9961687" y="3205055"/>
          <a:ext cx="101747" cy="1017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1/18/2024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1/18/2024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1/18/2024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1/18/2024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1/18/2024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1/18/2024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1/18/2024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1/18/2024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1/18/2024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1/18/2024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fontScale="90000"/>
          </a:bodyPr>
          <a:lstStyle/>
          <a:p>
            <a:r>
              <a:rPr lang="en-IE" sz="8000" i="1" dirty="0">
                <a:solidFill>
                  <a:srgbClr val="000000"/>
                </a:solidFill>
                <a:effectLst/>
                <a:latin typeface="Calibri" panose="020F0502020204030204" pitchFamily="34" charset="0"/>
                <a:ea typeface="Aptos" panose="020B0004020202020204" pitchFamily="34" charset="0"/>
                <a:cs typeface="Aptos" panose="020B0004020202020204" pitchFamily="34" charset="0"/>
              </a:rPr>
              <a:t>Gamification in Sustainability Education </a:t>
            </a:r>
            <a:endParaRPr lang="en-US" sz="8000"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8"/>
            <a:ext cx="6269347" cy="1546157"/>
          </a:xfrm>
        </p:spPr>
        <p:txBody>
          <a:bodyPr>
            <a:normAutofit/>
          </a:bodyPr>
          <a:lstStyle/>
          <a:p>
            <a:pPr>
              <a:spcAft>
                <a:spcPts val="800"/>
              </a:spcAft>
            </a:pPr>
            <a:r>
              <a:rPr lang="en-IE" sz="1800" i="1" dirty="0">
                <a:solidFill>
                  <a:srgbClr val="000000"/>
                </a:solidFill>
                <a:effectLst/>
                <a:latin typeface="Calibri" panose="020F0502020204030204" pitchFamily="34" charset="0"/>
                <a:ea typeface="Aptos" panose="020B0004020202020204" pitchFamily="34" charset="0"/>
                <a:cs typeface="Aptos" panose="020B0004020202020204" pitchFamily="34" charset="0"/>
              </a:rPr>
              <a:t>putting the fun in fundamentals</a:t>
            </a:r>
          </a:p>
          <a:p>
            <a:pPr>
              <a:spcAft>
                <a:spcPts val="800"/>
              </a:spcAft>
            </a:pPr>
            <a:r>
              <a:rPr lang="en-IE" sz="1800" i="1" dirty="0">
                <a:solidFill>
                  <a:srgbClr val="000000"/>
                </a:solidFill>
                <a:latin typeface="Calibri" panose="020F0502020204030204" pitchFamily="34" charset="0"/>
                <a:ea typeface="Aptos" panose="020B0004020202020204" pitchFamily="34" charset="0"/>
                <a:cs typeface="Aptos" panose="020B0004020202020204" pitchFamily="34" charset="0"/>
              </a:rPr>
              <a:t>Elaine Edmonds </a:t>
            </a:r>
            <a:r>
              <a:rPr lang="en-IE" sz="1200" i="1" dirty="0">
                <a:solidFill>
                  <a:srgbClr val="000000"/>
                </a:solidFill>
                <a:latin typeface="Calibri" panose="020F0502020204030204" pitchFamily="34" charset="0"/>
                <a:ea typeface="Aptos" panose="020B0004020202020204" pitchFamily="34" charset="0"/>
                <a:cs typeface="Aptos" panose="020B0004020202020204" pitchFamily="34" charset="0"/>
              </a:rPr>
              <a:t>MSc Regeneration, </a:t>
            </a:r>
            <a:r>
              <a:rPr lang="en-IE" sz="1200" i="1" dirty="0" err="1">
                <a:solidFill>
                  <a:srgbClr val="000000"/>
                </a:solidFill>
                <a:latin typeface="Calibri" panose="020F0502020204030204" pitchFamily="34" charset="0"/>
                <a:ea typeface="Aptos" panose="020B0004020202020204" pitchFamily="34" charset="0"/>
                <a:cs typeface="Aptos" panose="020B0004020202020204" pitchFamily="34" charset="0"/>
              </a:rPr>
              <a:t>Msc</a:t>
            </a:r>
            <a:r>
              <a:rPr lang="en-IE" sz="1200" i="1" dirty="0">
                <a:solidFill>
                  <a:srgbClr val="000000"/>
                </a:solidFill>
                <a:latin typeface="Calibri" panose="020F0502020204030204" pitchFamily="34" charset="0"/>
                <a:ea typeface="Aptos" panose="020B0004020202020204" pitchFamily="34" charset="0"/>
                <a:cs typeface="Aptos" panose="020B0004020202020204" pitchFamily="34" charset="0"/>
              </a:rPr>
              <a:t> Spatial Planning, PG Dip Urban Design,  BA Hon Natural Science</a:t>
            </a:r>
            <a:endParaRPr lang="en-IE" sz="1200" dirty="0">
              <a:effectLst/>
              <a:latin typeface="Aptos" panose="020B0004020202020204" pitchFamily="34" charset="0"/>
              <a:ea typeface="Aptos" panose="020B0004020202020204" pitchFamily="34" charset="0"/>
              <a:cs typeface="Aptos" panose="020B0004020202020204" pitchFamily="34" charset="0"/>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rmAutofit/>
          </a:bodyPr>
          <a:lstStyle/>
          <a:p>
            <a:r>
              <a:rPr lang="en-US" dirty="0"/>
              <a:t>Gamification is a process</a:t>
            </a:r>
          </a:p>
        </p:txBody>
      </p:sp>
      <p:graphicFrame>
        <p:nvGraphicFramePr>
          <p:cNvPr id="14" name="Content Placeholder 2" descr="SmartArt timeline">
            <a:extLst>
              <a:ext uri="{FF2B5EF4-FFF2-40B4-BE49-F238E27FC236}">
                <a16:creationId xmlns:a16="http://schemas.microsoft.com/office/drawing/2014/main" id="{62612D72-5A4E-430E-8505-B2C209DA7C74}"/>
              </a:ext>
            </a:extLst>
          </p:cNvPr>
          <p:cNvGraphicFramePr>
            <a:graphicFrameLocks noGrp="1"/>
          </p:cNvGraphicFramePr>
          <p:nvPr>
            <p:ph idx="1"/>
            <p:extLst>
              <p:ext uri="{D42A27DB-BD31-4B8C-83A1-F6EECF244321}">
                <p14:modId xmlns:p14="http://schemas.microsoft.com/office/powerpoint/2010/main" val="5952276"/>
              </p:ext>
            </p:extLst>
          </p:nvPr>
        </p:nvGraphicFramePr>
        <p:xfrm>
          <a:off x="0" y="1263534"/>
          <a:ext cx="12192000" cy="5087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655087-0BAE-309E-7F26-09578A1ED38A}"/>
              </a:ext>
            </a:extLst>
          </p:cNvPr>
          <p:cNvSpPr>
            <a:spLocks noGrp="1"/>
          </p:cNvSpPr>
          <p:nvPr>
            <p:ph type="title"/>
          </p:nvPr>
        </p:nvSpPr>
        <p:spPr/>
        <p:txBody>
          <a:bodyPr/>
          <a:lstStyle/>
          <a:p>
            <a:r>
              <a:rPr lang="en-IE" dirty="0"/>
              <a:t>Why did I ‘Gamify’</a:t>
            </a:r>
          </a:p>
        </p:txBody>
      </p:sp>
      <p:sp>
        <p:nvSpPr>
          <p:cNvPr id="4" name="Text Placeholder 3">
            <a:extLst>
              <a:ext uri="{FF2B5EF4-FFF2-40B4-BE49-F238E27FC236}">
                <a16:creationId xmlns:a16="http://schemas.microsoft.com/office/drawing/2014/main" id="{652976A8-62A6-FD96-63FE-4C3D7AF6B688}"/>
              </a:ext>
            </a:extLst>
          </p:cNvPr>
          <p:cNvSpPr>
            <a:spLocks noGrp="1"/>
          </p:cNvSpPr>
          <p:nvPr>
            <p:ph type="body" sz="half" idx="2"/>
          </p:nvPr>
        </p:nvSpPr>
        <p:spPr/>
        <p:txBody>
          <a:bodyPr/>
          <a:lstStyle/>
          <a:p>
            <a:r>
              <a:rPr lang="en-IE" dirty="0"/>
              <a:t>Primarily… boredom</a:t>
            </a:r>
          </a:p>
        </p:txBody>
      </p:sp>
      <p:pic>
        <p:nvPicPr>
          <p:cNvPr id="1026" name="Picture 2" descr="110+ Bored College Students Sleeping In Lecture Hall Stock Photos, Pictures  &amp; Royalty-Free Images - iStock">
            <a:extLst>
              <a:ext uri="{FF2B5EF4-FFF2-40B4-BE49-F238E27FC236}">
                <a16:creationId xmlns:a16="http://schemas.microsoft.com/office/drawing/2014/main" id="{40A09DB2-38E9-BBFD-3965-6E2AF48A25C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836" b="218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6165F4-11E2-7E72-C7D8-6F87D6169E0E}"/>
              </a:ext>
            </a:extLst>
          </p:cNvPr>
          <p:cNvSpPr txBox="1"/>
          <p:nvPr/>
        </p:nvSpPr>
        <p:spPr>
          <a:xfrm>
            <a:off x="419100" y="444500"/>
            <a:ext cx="41529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sz="2000" dirty="0"/>
              <a:t>-New Lecturer</a:t>
            </a:r>
          </a:p>
          <a:p>
            <a:r>
              <a:rPr lang="en-IE" sz="2000" dirty="0"/>
              <a:t>-New Module (with no handover)</a:t>
            </a:r>
          </a:p>
          <a:p>
            <a:r>
              <a:rPr lang="en-IE" sz="2000" dirty="0"/>
              <a:t>-Introductory class</a:t>
            </a:r>
          </a:p>
          <a:p>
            <a:r>
              <a:rPr lang="en-IE" sz="2000" dirty="0"/>
              <a:t>-Gaps in background knowledge</a:t>
            </a:r>
          </a:p>
          <a:p>
            <a:r>
              <a:rPr lang="en-IE" sz="2000" dirty="0"/>
              <a:t>-Lack of inherent interest</a:t>
            </a:r>
          </a:p>
          <a:p>
            <a:r>
              <a:rPr lang="en-IE" sz="2000" dirty="0"/>
              <a:t>-Short timeline</a:t>
            </a:r>
          </a:p>
        </p:txBody>
      </p:sp>
    </p:spTree>
    <p:extLst>
      <p:ext uri="{BB962C8B-B14F-4D97-AF65-F5344CB8AC3E}">
        <p14:creationId xmlns:p14="http://schemas.microsoft.com/office/powerpoint/2010/main" val="187524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1F54-A833-77CF-8C3C-096F862FDF96}"/>
              </a:ext>
            </a:extLst>
          </p:cNvPr>
          <p:cNvSpPr>
            <a:spLocks noGrp="1"/>
          </p:cNvSpPr>
          <p:nvPr>
            <p:ph type="title"/>
          </p:nvPr>
        </p:nvSpPr>
        <p:spPr/>
        <p:txBody>
          <a:bodyPr/>
          <a:lstStyle/>
          <a:p>
            <a:r>
              <a:rPr lang="en-IE" dirty="0"/>
              <a:t>What </a:t>
            </a:r>
          </a:p>
        </p:txBody>
      </p:sp>
      <p:pic>
        <p:nvPicPr>
          <p:cNvPr id="6" name="Content Placeholder 5" descr="A board game with a road sign and a road sign&#10;&#10;Description automatically generated">
            <a:extLst>
              <a:ext uri="{FF2B5EF4-FFF2-40B4-BE49-F238E27FC236}">
                <a16:creationId xmlns:a16="http://schemas.microsoft.com/office/drawing/2014/main" id="{08D32EE2-78CB-1AD7-ACC1-25A7DA11AA57}"/>
              </a:ext>
            </a:extLst>
          </p:cNvPr>
          <p:cNvPicPr>
            <a:picLocks noGrp="1" noChangeAspect="1"/>
          </p:cNvPicPr>
          <p:nvPr>
            <p:ph idx="1"/>
          </p:nvPr>
        </p:nvPicPr>
        <p:blipFill rotWithShape="1">
          <a:blip r:embed="rId2"/>
          <a:srcRect r="43637"/>
          <a:stretch/>
        </p:blipFill>
        <p:spPr>
          <a:xfrm>
            <a:off x="4592135" y="0"/>
            <a:ext cx="6877668" cy="6863823"/>
          </a:xfrm>
        </p:spPr>
      </p:pic>
      <p:sp>
        <p:nvSpPr>
          <p:cNvPr id="4" name="Text Placeholder 3">
            <a:extLst>
              <a:ext uri="{FF2B5EF4-FFF2-40B4-BE49-F238E27FC236}">
                <a16:creationId xmlns:a16="http://schemas.microsoft.com/office/drawing/2014/main" id="{4568F158-F93F-1E83-FE85-05F1D342C531}"/>
              </a:ext>
            </a:extLst>
          </p:cNvPr>
          <p:cNvSpPr>
            <a:spLocks noGrp="1"/>
          </p:cNvSpPr>
          <p:nvPr>
            <p:ph type="body" sz="half" idx="2"/>
          </p:nvPr>
        </p:nvSpPr>
        <p:spPr/>
        <p:txBody>
          <a:bodyPr/>
          <a:lstStyle/>
          <a:p>
            <a:r>
              <a:rPr lang="en-IE" dirty="0"/>
              <a:t>Simple dice roll game inspired by ‘The game of life’</a:t>
            </a:r>
          </a:p>
          <a:p>
            <a:r>
              <a:rPr lang="en-IE" dirty="0"/>
              <a:t>Steps mirror steps in the process of planning </a:t>
            </a:r>
          </a:p>
          <a:p>
            <a:r>
              <a:rPr lang="en-IE" dirty="0"/>
              <a:t>Roll a dice and pick a card, gather points</a:t>
            </a:r>
          </a:p>
        </p:txBody>
      </p:sp>
      <p:pic>
        <p:nvPicPr>
          <p:cNvPr id="12" name="Picture 11" descr="A board game with a road sign and a road sign&#10;&#10;Description automatically generated">
            <a:extLst>
              <a:ext uri="{FF2B5EF4-FFF2-40B4-BE49-F238E27FC236}">
                <a16:creationId xmlns:a16="http://schemas.microsoft.com/office/drawing/2014/main" id="{24D2F09F-0A3C-F175-B73E-85F4BC6A9796}"/>
              </a:ext>
            </a:extLst>
          </p:cNvPr>
          <p:cNvPicPr>
            <a:picLocks noChangeAspect="1"/>
          </p:cNvPicPr>
          <p:nvPr/>
        </p:nvPicPr>
        <p:blipFill rotWithShape="1">
          <a:blip r:embed="rId2"/>
          <a:srcRect l="84782" b="20890"/>
          <a:stretch/>
        </p:blipFill>
        <p:spPr>
          <a:xfrm>
            <a:off x="10988040" y="3429000"/>
            <a:ext cx="1203960" cy="3520440"/>
          </a:xfrm>
          <a:prstGeom prst="rect">
            <a:avLst/>
          </a:prstGeom>
        </p:spPr>
      </p:pic>
      <p:pic>
        <p:nvPicPr>
          <p:cNvPr id="13" name="Picture 12" descr="A board game with a road sign and a road sign&#10;&#10;Description automatically generated">
            <a:extLst>
              <a:ext uri="{FF2B5EF4-FFF2-40B4-BE49-F238E27FC236}">
                <a16:creationId xmlns:a16="http://schemas.microsoft.com/office/drawing/2014/main" id="{E0957930-F270-7FF5-94A0-CB91515599B1}"/>
              </a:ext>
            </a:extLst>
          </p:cNvPr>
          <p:cNvPicPr>
            <a:picLocks noChangeAspect="1"/>
          </p:cNvPicPr>
          <p:nvPr/>
        </p:nvPicPr>
        <p:blipFill rotWithShape="1">
          <a:blip r:embed="rId2"/>
          <a:srcRect l="70334" r="14448" b="20890"/>
          <a:stretch/>
        </p:blipFill>
        <p:spPr>
          <a:xfrm>
            <a:off x="10988040" y="-91440"/>
            <a:ext cx="1203960" cy="3520440"/>
          </a:xfrm>
          <a:prstGeom prst="rect">
            <a:avLst/>
          </a:prstGeom>
        </p:spPr>
      </p:pic>
    </p:spTree>
    <p:extLst>
      <p:ext uri="{BB962C8B-B14F-4D97-AF65-F5344CB8AC3E}">
        <p14:creationId xmlns:p14="http://schemas.microsoft.com/office/powerpoint/2010/main" val="124671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A35A-B33A-3429-1777-98B09DFFB100}"/>
              </a:ext>
            </a:extLst>
          </p:cNvPr>
          <p:cNvSpPr>
            <a:spLocks noGrp="1"/>
          </p:cNvSpPr>
          <p:nvPr>
            <p:ph type="title"/>
          </p:nvPr>
        </p:nvSpPr>
        <p:spPr/>
        <p:txBody>
          <a:bodyPr/>
          <a:lstStyle/>
          <a:p>
            <a:r>
              <a:rPr lang="en-IE" dirty="0"/>
              <a:t>Where can I use the game?</a:t>
            </a:r>
          </a:p>
        </p:txBody>
      </p:sp>
      <p:sp>
        <p:nvSpPr>
          <p:cNvPr id="4" name="Content Placeholder 3">
            <a:extLst>
              <a:ext uri="{FF2B5EF4-FFF2-40B4-BE49-F238E27FC236}">
                <a16:creationId xmlns:a16="http://schemas.microsoft.com/office/drawing/2014/main" id="{2FFE2B97-C8BE-A77D-62E6-7DA73DDB4740}"/>
              </a:ext>
            </a:extLst>
          </p:cNvPr>
          <p:cNvSpPr>
            <a:spLocks noGrp="1"/>
          </p:cNvSpPr>
          <p:nvPr>
            <p:ph sz="half" idx="2"/>
          </p:nvPr>
        </p:nvSpPr>
        <p:spPr>
          <a:xfrm>
            <a:off x="6997700" y="4787900"/>
            <a:ext cx="4157980" cy="1081193"/>
          </a:xfrm>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nSpc>
                <a:spcPct val="120000"/>
              </a:lnSpc>
              <a:spcBef>
                <a:spcPts val="0"/>
              </a:spcBef>
              <a:spcAft>
                <a:spcPts val="0"/>
              </a:spcAft>
            </a:pPr>
            <a:r>
              <a:rPr lang="en-IE" sz="1800" dirty="0"/>
              <a:t>First use case- </a:t>
            </a:r>
          </a:p>
          <a:p>
            <a:pPr>
              <a:lnSpc>
                <a:spcPct val="120000"/>
              </a:lnSpc>
              <a:spcBef>
                <a:spcPts val="0"/>
              </a:spcBef>
              <a:spcAft>
                <a:spcPts val="0"/>
              </a:spcAft>
            </a:pPr>
            <a:r>
              <a:rPr lang="en-IE" sz="1800" dirty="0"/>
              <a:t>Learning the process steps</a:t>
            </a:r>
          </a:p>
          <a:p>
            <a:pPr>
              <a:lnSpc>
                <a:spcPct val="120000"/>
              </a:lnSpc>
              <a:spcBef>
                <a:spcPts val="0"/>
              </a:spcBef>
              <a:spcAft>
                <a:spcPts val="0"/>
              </a:spcAft>
            </a:pPr>
            <a:r>
              <a:rPr lang="en-IE" sz="1800" dirty="0"/>
              <a:t>Undergraduate introduction classes</a:t>
            </a:r>
          </a:p>
        </p:txBody>
      </p:sp>
      <p:pic>
        <p:nvPicPr>
          <p:cNvPr id="2050" name="Picture 2" descr="Bloom's Taxonomy - Center for Instructional Technology and Training -  University of Florida">
            <a:extLst>
              <a:ext uri="{FF2B5EF4-FFF2-40B4-BE49-F238E27FC236}">
                <a16:creationId xmlns:a16="http://schemas.microsoft.com/office/drawing/2014/main" id="{96C5ACA2-9734-5336-BD4F-6BA33F898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 y="2136775"/>
            <a:ext cx="6561778" cy="39687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7184AF6B-746D-758C-ED34-C8A6518EDDCB}"/>
              </a:ext>
            </a:extLst>
          </p:cNvPr>
          <p:cNvSpPr txBox="1">
            <a:spLocks/>
          </p:cNvSpPr>
          <p:nvPr/>
        </p:nvSpPr>
        <p:spPr>
          <a:xfrm>
            <a:off x="6997700" y="3580553"/>
            <a:ext cx="4157980" cy="1081193"/>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en-IE" sz="1800" dirty="0"/>
              <a:t>Second use case- </a:t>
            </a:r>
          </a:p>
          <a:p>
            <a:pPr>
              <a:lnSpc>
                <a:spcPct val="120000"/>
              </a:lnSpc>
              <a:spcBef>
                <a:spcPts val="0"/>
              </a:spcBef>
              <a:spcAft>
                <a:spcPts val="0"/>
              </a:spcAft>
            </a:pPr>
            <a:r>
              <a:rPr lang="en-IE" sz="1800" dirty="0"/>
              <a:t>Communication Skills Example</a:t>
            </a:r>
          </a:p>
          <a:p>
            <a:pPr>
              <a:lnSpc>
                <a:spcPct val="120000"/>
              </a:lnSpc>
              <a:spcBef>
                <a:spcPts val="0"/>
              </a:spcBef>
              <a:spcAft>
                <a:spcPts val="0"/>
              </a:spcAft>
            </a:pPr>
            <a:r>
              <a:rPr lang="en-IE" sz="1800" dirty="0"/>
              <a:t>4</a:t>
            </a:r>
            <a:r>
              <a:rPr lang="en-IE" sz="1800" baseline="30000" dirty="0"/>
              <a:t>th</a:t>
            </a:r>
            <a:r>
              <a:rPr lang="en-IE" sz="1800" dirty="0"/>
              <a:t> year module on planning consultation</a:t>
            </a:r>
          </a:p>
        </p:txBody>
      </p:sp>
      <p:sp>
        <p:nvSpPr>
          <p:cNvPr id="6" name="Content Placeholder 3">
            <a:extLst>
              <a:ext uri="{FF2B5EF4-FFF2-40B4-BE49-F238E27FC236}">
                <a16:creationId xmlns:a16="http://schemas.microsoft.com/office/drawing/2014/main" id="{A57D2362-F988-B795-A784-2B39CDACBFD4}"/>
              </a:ext>
            </a:extLst>
          </p:cNvPr>
          <p:cNvSpPr txBox="1">
            <a:spLocks/>
          </p:cNvSpPr>
          <p:nvPr/>
        </p:nvSpPr>
        <p:spPr>
          <a:xfrm>
            <a:off x="6997700" y="2318068"/>
            <a:ext cx="4157980" cy="108119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en-IE" sz="1800" dirty="0"/>
              <a:t>Third use case- </a:t>
            </a:r>
          </a:p>
          <a:p>
            <a:pPr>
              <a:lnSpc>
                <a:spcPct val="120000"/>
              </a:lnSpc>
              <a:spcBef>
                <a:spcPts val="0"/>
              </a:spcBef>
              <a:spcAft>
                <a:spcPts val="0"/>
              </a:spcAft>
            </a:pPr>
            <a:r>
              <a:rPr lang="en-IE" sz="1800" dirty="0"/>
              <a:t>System Analysis and creation</a:t>
            </a:r>
          </a:p>
          <a:p>
            <a:pPr>
              <a:lnSpc>
                <a:spcPct val="120000"/>
              </a:lnSpc>
              <a:spcBef>
                <a:spcPts val="0"/>
              </a:spcBef>
              <a:spcAft>
                <a:spcPts val="0"/>
              </a:spcAft>
            </a:pPr>
            <a:r>
              <a:rPr lang="en-IE" sz="1800" dirty="0"/>
              <a:t>Masters classes expand the game</a:t>
            </a:r>
          </a:p>
        </p:txBody>
      </p:sp>
    </p:spTree>
    <p:extLst>
      <p:ext uri="{BB962C8B-B14F-4D97-AF65-F5344CB8AC3E}">
        <p14:creationId xmlns:p14="http://schemas.microsoft.com/office/powerpoint/2010/main" val="27911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E35E-5A88-9EF8-AC03-307EB56963B0}"/>
              </a:ext>
            </a:extLst>
          </p:cNvPr>
          <p:cNvSpPr>
            <a:spLocks noGrp="1"/>
          </p:cNvSpPr>
          <p:nvPr>
            <p:ph type="title"/>
          </p:nvPr>
        </p:nvSpPr>
        <p:spPr/>
        <p:txBody>
          <a:bodyPr/>
          <a:lstStyle/>
          <a:p>
            <a:r>
              <a:rPr lang="en-IE" dirty="0"/>
              <a:t>How I approached it</a:t>
            </a:r>
          </a:p>
        </p:txBody>
      </p:sp>
      <p:sp>
        <p:nvSpPr>
          <p:cNvPr id="4" name="Text Placeholder 3">
            <a:extLst>
              <a:ext uri="{FF2B5EF4-FFF2-40B4-BE49-F238E27FC236}">
                <a16:creationId xmlns:a16="http://schemas.microsoft.com/office/drawing/2014/main" id="{2C768D92-CB4C-A1F1-CF9A-0FF9C816411F}"/>
              </a:ext>
            </a:extLst>
          </p:cNvPr>
          <p:cNvSpPr>
            <a:spLocks noGrp="1"/>
          </p:cNvSpPr>
          <p:nvPr>
            <p:ph type="body" sz="half" idx="2"/>
          </p:nvPr>
        </p:nvSpPr>
        <p:spPr/>
        <p:txBody>
          <a:bodyPr>
            <a:normAutofit lnSpcReduction="10000"/>
          </a:bodyPr>
          <a:lstStyle/>
          <a:p>
            <a:r>
              <a:rPr lang="en-IE" dirty="0"/>
              <a:t>What was I trying to teach? </a:t>
            </a:r>
            <a:r>
              <a:rPr lang="en-IE" dirty="0" err="1"/>
              <a:t>eg</a:t>
            </a:r>
            <a:endParaRPr lang="en-IE" dirty="0"/>
          </a:p>
          <a:p>
            <a:r>
              <a:rPr lang="en-IE" dirty="0"/>
              <a:t>-Facts and Figures</a:t>
            </a:r>
          </a:p>
          <a:p>
            <a:r>
              <a:rPr lang="en-IE" dirty="0"/>
              <a:t>-Processes and Systems</a:t>
            </a:r>
          </a:p>
          <a:p>
            <a:r>
              <a:rPr lang="en-IE" dirty="0"/>
              <a:t>-Analysis Skills</a:t>
            </a:r>
          </a:p>
          <a:p>
            <a:endParaRPr lang="en-IE" dirty="0"/>
          </a:p>
          <a:p>
            <a:r>
              <a:rPr lang="en-IE" dirty="0"/>
              <a:t>What ‘real life’ games demonstrate that?</a:t>
            </a:r>
          </a:p>
        </p:txBody>
      </p:sp>
      <p:pic>
        <p:nvPicPr>
          <p:cNvPr id="3074" name="Picture 2" descr="Board Games for 4 Years and Up - Set of 6">
            <a:extLst>
              <a:ext uri="{FF2B5EF4-FFF2-40B4-BE49-F238E27FC236}">
                <a16:creationId xmlns:a16="http://schemas.microsoft.com/office/drawing/2014/main" id="{C65E50E7-70F6-B674-9F45-F9DCC997E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590362"/>
            <a:ext cx="4905375" cy="49053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2C1D907-19F8-4315-36F9-BE68EBBBBF7B}"/>
              </a:ext>
            </a:extLst>
          </p:cNvPr>
          <p:cNvSpPr>
            <a:spLocks noGrp="1"/>
          </p:cNvSpPr>
          <p:nvPr>
            <p:ph idx="1"/>
          </p:nvPr>
        </p:nvSpPr>
        <p:spPr>
          <a:xfrm>
            <a:off x="5026357" y="1027555"/>
            <a:ext cx="3403600" cy="5080000"/>
          </a:xfrm>
        </p:spPr>
        <p:txBody>
          <a:bodyPr/>
          <a:lstStyle/>
          <a:p>
            <a:r>
              <a:rPr lang="en-IE" sz="2000" b="1" dirty="0"/>
              <a:t>Facts and Figures-</a:t>
            </a:r>
          </a:p>
          <a:p>
            <a:r>
              <a:rPr lang="en-IE" sz="2000" b="1" dirty="0"/>
              <a:t>Trivia games</a:t>
            </a:r>
          </a:p>
          <a:p>
            <a:endParaRPr lang="en-IE" sz="2000" b="1" dirty="0"/>
          </a:p>
          <a:p>
            <a:r>
              <a:rPr lang="en-IE" sz="2000" b="1" dirty="0"/>
              <a:t>Process and systems-</a:t>
            </a:r>
          </a:p>
          <a:p>
            <a:r>
              <a:rPr lang="en-IE" sz="2000" b="1" dirty="0"/>
              <a:t>Roll and Move games</a:t>
            </a:r>
          </a:p>
          <a:p>
            <a:endParaRPr lang="en-IE" sz="2000" b="1" dirty="0"/>
          </a:p>
          <a:p>
            <a:r>
              <a:rPr lang="en-IE" sz="2000" b="1" dirty="0"/>
              <a:t>Analysis Skills-</a:t>
            </a:r>
          </a:p>
          <a:p>
            <a:r>
              <a:rPr lang="en-IE" sz="2000" b="1" dirty="0"/>
              <a:t>Resources management, Engine builder or </a:t>
            </a:r>
            <a:r>
              <a:rPr lang="en-IE" sz="2000" b="1" dirty="0" err="1"/>
              <a:t>Eurogames</a:t>
            </a:r>
            <a:endParaRPr lang="en-IE" sz="2000" b="1" dirty="0"/>
          </a:p>
          <a:p>
            <a:pPr marL="0" indent="0">
              <a:buNone/>
            </a:pPr>
            <a:endParaRPr lang="en-IE" dirty="0"/>
          </a:p>
        </p:txBody>
      </p:sp>
      <p:sp>
        <p:nvSpPr>
          <p:cNvPr id="6" name="TextBox 5">
            <a:extLst>
              <a:ext uri="{FF2B5EF4-FFF2-40B4-BE49-F238E27FC236}">
                <a16:creationId xmlns:a16="http://schemas.microsoft.com/office/drawing/2014/main" id="{4F4DA7FE-E740-FC63-9266-BA6EA8881612}"/>
              </a:ext>
            </a:extLst>
          </p:cNvPr>
          <p:cNvSpPr txBox="1"/>
          <p:nvPr/>
        </p:nvSpPr>
        <p:spPr>
          <a:xfrm>
            <a:off x="4610100" y="6495093"/>
            <a:ext cx="7645400" cy="369332"/>
          </a:xfrm>
          <a:prstGeom prst="rect">
            <a:avLst/>
          </a:prstGeom>
          <a:noFill/>
        </p:spPr>
        <p:txBody>
          <a:bodyPr wrap="square">
            <a:spAutoFit/>
          </a:bodyPr>
          <a:lstStyle/>
          <a:p>
            <a:r>
              <a:rPr lang="en-IE" dirty="0"/>
              <a:t>https://www.gameology.com.au/blogs/news/types-of-board-games-explained</a:t>
            </a:r>
          </a:p>
        </p:txBody>
      </p:sp>
    </p:spTree>
    <p:extLst>
      <p:ext uri="{BB962C8B-B14F-4D97-AF65-F5344CB8AC3E}">
        <p14:creationId xmlns:p14="http://schemas.microsoft.com/office/powerpoint/2010/main" val="292127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4105" name="Straight Connector 410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Games in College Classrooms: A Three-Day Institute | Bowdoin College">
            <a:extLst>
              <a:ext uri="{FF2B5EF4-FFF2-40B4-BE49-F238E27FC236}">
                <a16:creationId xmlns:a16="http://schemas.microsoft.com/office/drawing/2014/main" id="{C0F0C059-7CD4-E20C-7704-22C5F9B596B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050" b="146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2AE23-F44E-FCB1-AE22-90776F42546E}"/>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So when will you Gamify?</a:t>
            </a:r>
          </a:p>
        </p:txBody>
      </p:sp>
      <p:cxnSp>
        <p:nvCxnSpPr>
          <p:cNvPr id="4111" name="Straight Connector 411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113" name="Rectangle 4112">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930420"/>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Artistic neon</Template>
  <TotalTime>0</TotalTime>
  <Words>242</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Bookman Old Style</vt:lpstr>
      <vt:lpstr>Calibri</vt:lpstr>
      <vt:lpstr>Franklin Gothic Book</vt:lpstr>
      <vt:lpstr>1_RetrospectVTI</vt:lpstr>
      <vt:lpstr>Gamification in Sustainability Education </vt:lpstr>
      <vt:lpstr>Gamification is a process</vt:lpstr>
      <vt:lpstr>Why did I ‘Gamify’</vt:lpstr>
      <vt:lpstr>What </vt:lpstr>
      <vt:lpstr>Where can I use the game?</vt:lpstr>
      <vt:lpstr>How I approached it</vt:lpstr>
      <vt:lpstr>So when will you Gamify?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 in Sustainability Education</dc:title>
  <dc:creator>Elaine Edmonds</dc:creator>
  <cp:lastModifiedBy>Nicole O'Neill</cp:lastModifiedBy>
  <cp:revision>1</cp:revision>
  <dcterms:created xsi:type="dcterms:W3CDTF">2024-01-17T18:06:43Z</dcterms:created>
  <dcterms:modified xsi:type="dcterms:W3CDTF">2024-01-18T09:22:17Z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